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3"/>
  </p:notes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8" r:id="rId16"/>
    <p:sldId id="270" r:id="rId17"/>
    <p:sldId id="271" r:id="rId18"/>
    <p:sldId id="272" r:id="rId19"/>
    <p:sldId id="273" r:id="rId20"/>
    <p:sldId id="296" r:id="rId21"/>
    <p:sldId id="295" r:id="rId22"/>
    <p:sldId id="298" r:id="rId23"/>
    <p:sldId id="299" r:id="rId24"/>
    <p:sldId id="274" r:id="rId25"/>
    <p:sldId id="275" r:id="rId26"/>
    <p:sldId id="286" r:id="rId27"/>
    <p:sldId id="287" r:id="rId28"/>
    <p:sldId id="278" r:id="rId29"/>
    <p:sldId id="291" r:id="rId30"/>
    <p:sldId id="276" r:id="rId31"/>
    <p:sldId id="292" r:id="rId32"/>
    <p:sldId id="279" r:id="rId33"/>
    <p:sldId id="293" r:id="rId34"/>
    <p:sldId id="281" r:id="rId35"/>
    <p:sldId id="277" r:id="rId36"/>
    <p:sldId id="297" r:id="rId37"/>
    <p:sldId id="282" r:id="rId38"/>
    <p:sldId id="283" r:id="rId39"/>
    <p:sldId id="284" r:id="rId40"/>
    <p:sldId id="285" r:id="rId41"/>
    <p:sldId id="29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65685F-060C-4E53-A266-7D25AD08582E}">
          <p14:sldIdLst>
            <p14:sldId id="256"/>
            <p14:sldId id="259"/>
            <p14:sldId id="257"/>
            <p14:sldId id="260"/>
            <p14:sldId id="25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88"/>
            <p14:sldId id="270"/>
            <p14:sldId id="271"/>
            <p14:sldId id="272"/>
            <p14:sldId id="273"/>
            <p14:sldId id="296"/>
            <p14:sldId id="295"/>
            <p14:sldId id="298"/>
            <p14:sldId id="299"/>
            <p14:sldId id="274"/>
            <p14:sldId id="275"/>
            <p14:sldId id="286"/>
            <p14:sldId id="287"/>
            <p14:sldId id="278"/>
            <p14:sldId id="291"/>
            <p14:sldId id="276"/>
            <p14:sldId id="292"/>
            <p14:sldId id="279"/>
            <p14:sldId id="293"/>
            <p14:sldId id="281"/>
            <p14:sldId id="277"/>
            <p14:sldId id="297"/>
            <p14:sldId id="282"/>
            <p14:sldId id="283"/>
            <p14:sldId id="284"/>
            <p14:sldId id="285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C4245-E1D8-4B35-A288-BE6E88B7F6E1}" v="76" dt="2023-03-07T09:27:26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88701" autoAdjust="0"/>
  </p:normalViewPr>
  <p:slideViewPr>
    <p:cSldViewPr snapToGrid="0">
      <p:cViewPr varScale="1">
        <p:scale>
          <a:sx n="84" d="100"/>
          <a:sy n="84" d="100"/>
        </p:scale>
        <p:origin x="108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" userId="afe3eefaa112e577" providerId="LiveId" clId="{7A3C4245-E1D8-4B35-A288-BE6E88B7F6E1}"/>
    <pc:docChg chg="undo custSel addSld delSld modSld sldOrd addMainMaster delMainMaster addSection delSection modSection">
      <pc:chgData name="Mohamed" userId="afe3eefaa112e577" providerId="LiveId" clId="{7A3C4245-E1D8-4B35-A288-BE6E88B7F6E1}" dt="2023-03-07T10:42:23.892" v="4092"/>
      <pc:docMkLst>
        <pc:docMk/>
      </pc:docMkLst>
      <pc:sldChg chg="addSp delSp modSp new mod setBg modClrScheme chgLayout">
        <pc:chgData name="Mohamed" userId="afe3eefaa112e577" providerId="LiveId" clId="{7A3C4245-E1D8-4B35-A288-BE6E88B7F6E1}" dt="2023-03-06T11:25:31.111" v="259" actId="20577"/>
        <pc:sldMkLst>
          <pc:docMk/>
          <pc:sldMk cId="3794948608" sldId="256"/>
        </pc:sldMkLst>
        <pc:spChg chg="mod">
          <ac:chgData name="Mohamed" userId="afe3eefaa112e577" providerId="LiveId" clId="{7A3C4245-E1D8-4B35-A288-BE6E88B7F6E1}" dt="2023-03-06T11:25:31.111" v="259" actId="20577"/>
          <ac:spMkLst>
            <pc:docMk/>
            <pc:sldMk cId="3794948608" sldId="256"/>
            <ac:spMk id="2" creationId="{32213A3C-9565-0C5F-5579-1B1CC5DF8000}"/>
          </ac:spMkLst>
        </pc:spChg>
        <pc:spChg chg="del">
          <ac:chgData name="Mohamed" userId="afe3eefaa112e577" providerId="LiveId" clId="{7A3C4245-E1D8-4B35-A288-BE6E88B7F6E1}" dt="2023-03-06T11:00:49.232" v="21" actId="478"/>
          <ac:spMkLst>
            <pc:docMk/>
            <pc:sldMk cId="3794948608" sldId="256"/>
            <ac:spMk id="3" creationId="{34CCC98D-C9DD-7DC0-333B-2138C7A92978}"/>
          </ac:spMkLst>
        </pc:spChg>
        <pc:spChg chg="add del">
          <ac:chgData name="Mohamed" userId="afe3eefaa112e577" providerId="LiveId" clId="{7A3C4245-E1D8-4B35-A288-BE6E88B7F6E1}" dt="2023-03-06T11:01:15.368" v="23" actId="26606"/>
          <ac:spMkLst>
            <pc:docMk/>
            <pc:sldMk cId="3794948608" sldId="256"/>
            <ac:spMk id="8" creationId="{E91DC736-0EF8-4F87-9146-EBF1D2EE4D3D}"/>
          </ac:spMkLst>
        </pc:spChg>
        <pc:spChg chg="add del">
          <ac:chgData name="Mohamed" userId="afe3eefaa112e577" providerId="LiveId" clId="{7A3C4245-E1D8-4B35-A288-BE6E88B7F6E1}" dt="2023-03-06T11:01:15.368" v="23" actId="26606"/>
          <ac:spMkLst>
            <pc:docMk/>
            <pc:sldMk cId="3794948608" sldId="256"/>
            <ac:spMk id="10" creationId="{097CD68E-23E3-4007-8847-CD0944C4F7BE}"/>
          </ac:spMkLst>
        </pc:spChg>
        <pc:spChg chg="add del">
          <ac:chgData name="Mohamed" userId="afe3eefaa112e577" providerId="LiveId" clId="{7A3C4245-E1D8-4B35-A288-BE6E88B7F6E1}" dt="2023-03-06T11:01:15.368" v="23" actId="26606"/>
          <ac:spMkLst>
            <pc:docMk/>
            <pc:sldMk cId="3794948608" sldId="256"/>
            <ac:spMk id="12" creationId="{AF2F604E-43BE-4DC3-B983-E071523364F8}"/>
          </ac:spMkLst>
        </pc:spChg>
        <pc:spChg chg="add del">
          <ac:chgData name="Mohamed" userId="afe3eefaa112e577" providerId="LiveId" clId="{7A3C4245-E1D8-4B35-A288-BE6E88B7F6E1}" dt="2023-03-06T11:01:15.368" v="23" actId="26606"/>
          <ac:spMkLst>
            <pc:docMk/>
            <pc:sldMk cId="3794948608" sldId="256"/>
            <ac:spMk id="14" creationId="{08C9B587-E65E-4B52-B37C-ABEBB6E87928}"/>
          </ac:spMkLst>
        </pc:spChg>
        <pc:spChg chg="add del">
          <ac:chgData name="Mohamed" userId="afe3eefaa112e577" providerId="LiveId" clId="{7A3C4245-E1D8-4B35-A288-BE6E88B7F6E1}" dt="2023-03-06T11:01:17.600" v="25" actId="26606"/>
          <ac:spMkLst>
            <pc:docMk/>
            <pc:sldMk cId="3794948608" sldId="256"/>
            <ac:spMk id="16" creationId="{51C0BCA8-B9D5-4F84-B063-ABE683EE04E1}"/>
          </ac:spMkLst>
        </pc:spChg>
        <pc:spChg chg="add del">
          <ac:chgData name="Mohamed" userId="afe3eefaa112e577" providerId="LiveId" clId="{7A3C4245-E1D8-4B35-A288-BE6E88B7F6E1}" dt="2023-03-06T11:01:17.600" v="25" actId="26606"/>
          <ac:spMkLst>
            <pc:docMk/>
            <pc:sldMk cId="3794948608" sldId="256"/>
            <ac:spMk id="18" creationId="{3148D7B7-CAFA-4089-A365-6371A76FE4A6}"/>
          </ac:spMkLst>
        </pc:spChg>
        <pc:spChg chg="add del">
          <ac:chgData name="Mohamed" userId="afe3eefaa112e577" providerId="LiveId" clId="{7A3C4245-E1D8-4B35-A288-BE6E88B7F6E1}" dt="2023-03-06T11:01:20.912" v="27" actId="26606"/>
          <ac:spMkLst>
            <pc:docMk/>
            <pc:sldMk cId="3794948608" sldId="256"/>
            <ac:spMk id="21" creationId="{8F626F98-F213-4034-8836-88A71501D0F0}"/>
          </ac:spMkLst>
        </pc:spChg>
        <pc:spChg chg="add del">
          <ac:chgData name="Mohamed" userId="afe3eefaa112e577" providerId="LiveId" clId="{7A3C4245-E1D8-4B35-A288-BE6E88B7F6E1}" dt="2023-03-06T11:01:20.912" v="27" actId="26606"/>
          <ac:spMkLst>
            <pc:docMk/>
            <pc:sldMk cId="3794948608" sldId="256"/>
            <ac:spMk id="23" creationId="{6B3DAACF-D844-4480-94BE-2DE00ABEEB13}"/>
          </ac:spMkLst>
        </pc:spChg>
        <pc:spChg chg="add">
          <ac:chgData name="Mohamed" userId="afe3eefaa112e577" providerId="LiveId" clId="{7A3C4245-E1D8-4B35-A288-BE6E88B7F6E1}" dt="2023-03-06T11:01:20.928" v="28" actId="26606"/>
          <ac:spMkLst>
            <pc:docMk/>
            <pc:sldMk cId="3794948608" sldId="256"/>
            <ac:spMk id="25" creationId="{E91DC736-0EF8-4F87-9146-EBF1D2EE4D3D}"/>
          </ac:spMkLst>
        </pc:spChg>
        <pc:spChg chg="add">
          <ac:chgData name="Mohamed" userId="afe3eefaa112e577" providerId="LiveId" clId="{7A3C4245-E1D8-4B35-A288-BE6E88B7F6E1}" dt="2023-03-06T11:01:20.928" v="28" actId="26606"/>
          <ac:spMkLst>
            <pc:docMk/>
            <pc:sldMk cId="3794948608" sldId="256"/>
            <ac:spMk id="27" creationId="{097CD68E-23E3-4007-8847-CD0944C4F7BE}"/>
          </ac:spMkLst>
        </pc:spChg>
        <pc:spChg chg="add">
          <ac:chgData name="Mohamed" userId="afe3eefaa112e577" providerId="LiveId" clId="{7A3C4245-E1D8-4B35-A288-BE6E88B7F6E1}" dt="2023-03-06T11:01:20.928" v="28" actId="26606"/>
          <ac:spMkLst>
            <pc:docMk/>
            <pc:sldMk cId="3794948608" sldId="256"/>
            <ac:spMk id="28" creationId="{AF2F604E-43BE-4DC3-B983-E071523364F8}"/>
          </ac:spMkLst>
        </pc:spChg>
        <pc:spChg chg="add">
          <ac:chgData name="Mohamed" userId="afe3eefaa112e577" providerId="LiveId" clId="{7A3C4245-E1D8-4B35-A288-BE6E88B7F6E1}" dt="2023-03-06T11:01:20.928" v="28" actId="26606"/>
          <ac:spMkLst>
            <pc:docMk/>
            <pc:sldMk cId="3794948608" sldId="256"/>
            <ac:spMk id="29" creationId="{08C9B587-E65E-4B52-B37C-ABEBB6E87928}"/>
          </ac:spMkLst>
        </pc:spChg>
        <pc:picChg chg="add del">
          <ac:chgData name="Mohamed" userId="afe3eefaa112e577" providerId="LiveId" clId="{7A3C4245-E1D8-4B35-A288-BE6E88B7F6E1}" dt="2023-03-06T11:01:15.368" v="23" actId="26606"/>
          <ac:picMkLst>
            <pc:docMk/>
            <pc:sldMk cId="3794948608" sldId="256"/>
            <ac:picMk id="4" creationId="{8D79569D-66EB-3202-3199-0C073E4092A4}"/>
          </ac:picMkLst>
        </pc:picChg>
        <pc:picChg chg="add del">
          <ac:chgData name="Mohamed" userId="afe3eefaa112e577" providerId="LiveId" clId="{7A3C4245-E1D8-4B35-A288-BE6E88B7F6E1}" dt="2023-03-06T11:01:17.600" v="25" actId="26606"/>
          <ac:picMkLst>
            <pc:docMk/>
            <pc:sldMk cId="3794948608" sldId="256"/>
            <ac:picMk id="17" creationId="{5F4CA83B-DAC1-7DCF-B01A-672B520C639C}"/>
          </ac:picMkLst>
        </pc:picChg>
        <pc:picChg chg="add del">
          <ac:chgData name="Mohamed" userId="afe3eefaa112e577" providerId="LiveId" clId="{7A3C4245-E1D8-4B35-A288-BE6E88B7F6E1}" dt="2023-03-06T11:01:20.912" v="27" actId="26606"/>
          <ac:picMkLst>
            <pc:docMk/>
            <pc:sldMk cId="3794948608" sldId="256"/>
            <ac:picMk id="22" creationId="{9CC4871D-F265-87C3-F569-2199FF3397F1}"/>
          </ac:picMkLst>
        </pc:picChg>
        <pc:picChg chg="add mod">
          <ac:chgData name="Mohamed" userId="afe3eefaa112e577" providerId="LiveId" clId="{7A3C4245-E1D8-4B35-A288-BE6E88B7F6E1}" dt="2023-03-06T11:01:29.327" v="29" actId="27614"/>
          <ac:picMkLst>
            <pc:docMk/>
            <pc:sldMk cId="3794948608" sldId="256"/>
            <ac:picMk id="26" creationId="{8D79569D-66EB-3202-3199-0C073E4092A4}"/>
          </ac:picMkLst>
        </pc:picChg>
        <pc:cxnChg chg="add del">
          <ac:chgData name="Mohamed" userId="afe3eefaa112e577" providerId="LiveId" clId="{7A3C4245-E1D8-4B35-A288-BE6E88B7F6E1}" dt="2023-03-06T11:01:17.600" v="25" actId="26606"/>
          <ac:cxnSpMkLst>
            <pc:docMk/>
            <pc:sldMk cId="3794948608" sldId="256"/>
            <ac:cxnSpMk id="19" creationId="{7476E355-DC49-4AFB-88DE-62B854B9B315}"/>
          </ac:cxnSpMkLst>
        </pc:cxnChg>
      </pc:sldChg>
      <pc:sldChg chg="addSp delSp modSp new mod setBg">
        <pc:chgData name="Mohamed" userId="afe3eefaa112e577" providerId="LiveId" clId="{7A3C4245-E1D8-4B35-A288-BE6E88B7F6E1}" dt="2023-03-06T11:21:37.084" v="51" actId="14100"/>
        <pc:sldMkLst>
          <pc:docMk/>
          <pc:sldMk cId="2660401129" sldId="257"/>
        </pc:sldMkLst>
        <pc:spChg chg="mod">
          <ac:chgData name="Mohamed" userId="afe3eefaa112e577" providerId="LiveId" clId="{7A3C4245-E1D8-4B35-A288-BE6E88B7F6E1}" dt="2023-03-06T11:21:25.348" v="44" actId="26606"/>
          <ac:spMkLst>
            <pc:docMk/>
            <pc:sldMk cId="2660401129" sldId="257"/>
            <ac:spMk id="2" creationId="{61CFD24B-88FB-10F6-769B-37B21E960077}"/>
          </ac:spMkLst>
        </pc:spChg>
        <pc:spChg chg="mod ord">
          <ac:chgData name="Mohamed" userId="afe3eefaa112e577" providerId="LiveId" clId="{7A3C4245-E1D8-4B35-A288-BE6E88B7F6E1}" dt="2023-03-06T11:21:25.348" v="44" actId="26606"/>
          <ac:spMkLst>
            <pc:docMk/>
            <pc:sldMk cId="2660401129" sldId="257"/>
            <ac:spMk id="3" creationId="{CE66AC88-6258-5529-4A3E-9088CEF892D7}"/>
          </ac:spMkLst>
        </pc:spChg>
        <pc:spChg chg="add del">
          <ac:chgData name="Mohamed" userId="afe3eefaa112e577" providerId="LiveId" clId="{7A3C4245-E1D8-4B35-A288-BE6E88B7F6E1}" dt="2023-03-06T11:20:38.158" v="42" actId="26606"/>
          <ac:spMkLst>
            <pc:docMk/>
            <pc:sldMk cId="2660401129" sldId="257"/>
            <ac:spMk id="10" creationId="{F94AA2BD-2E3F-4B1D-8127-5744B8115311}"/>
          </ac:spMkLst>
        </pc:spChg>
        <pc:spChg chg="add del">
          <ac:chgData name="Mohamed" userId="afe3eefaa112e577" providerId="LiveId" clId="{7A3C4245-E1D8-4B35-A288-BE6E88B7F6E1}" dt="2023-03-06T11:20:38.158" v="42" actId="26606"/>
          <ac:spMkLst>
            <pc:docMk/>
            <pc:sldMk cId="2660401129" sldId="257"/>
            <ac:spMk id="12" creationId="{4BD02261-2DC8-4AA8-9E16-7751AE892445}"/>
          </ac:spMkLst>
        </pc:spChg>
        <pc:spChg chg="add del">
          <ac:chgData name="Mohamed" userId="afe3eefaa112e577" providerId="LiveId" clId="{7A3C4245-E1D8-4B35-A288-BE6E88B7F6E1}" dt="2023-03-06T11:20:38.158" v="42" actId="26606"/>
          <ac:spMkLst>
            <pc:docMk/>
            <pc:sldMk cId="2660401129" sldId="257"/>
            <ac:spMk id="14" creationId="{3D752CF2-2291-40B5-B462-C17B174C10BC}"/>
          </ac:spMkLst>
        </pc:spChg>
        <pc:spChg chg="add del">
          <ac:chgData name="Mohamed" userId="afe3eefaa112e577" providerId="LiveId" clId="{7A3C4245-E1D8-4B35-A288-BE6E88B7F6E1}" dt="2023-03-06T11:21:25.348" v="44" actId="26606"/>
          <ac:spMkLst>
            <pc:docMk/>
            <pc:sldMk cId="2660401129" sldId="257"/>
            <ac:spMk id="16" creationId="{92468898-5A6E-4D55-85EC-308E785EE06C}"/>
          </ac:spMkLst>
        </pc:spChg>
        <pc:spChg chg="add del">
          <ac:chgData name="Mohamed" userId="afe3eefaa112e577" providerId="LiveId" clId="{7A3C4245-E1D8-4B35-A288-BE6E88B7F6E1}" dt="2023-03-06T11:21:25.348" v="44" actId="26606"/>
          <ac:spMkLst>
            <pc:docMk/>
            <pc:sldMk cId="2660401129" sldId="257"/>
            <ac:spMk id="17" creationId="{3E23A947-2D45-4208-AE2B-64948C87A3EB}"/>
          </ac:spMkLst>
        </pc:spChg>
        <pc:spChg chg="add del">
          <ac:chgData name="Mohamed" userId="afe3eefaa112e577" providerId="LiveId" clId="{7A3C4245-E1D8-4B35-A288-BE6E88B7F6E1}" dt="2023-03-06T11:21:25.348" v="44" actId="26606"/>
          <ac:spMkLst>
            <pc:docMk/>
            <pc:sldMk cId="2660401129" sldId="257"/>
            <ac:spMk id="18" creationId="{E5BBB0F9-6A59-4D02-A9C7-A2D6516684CE}"/>
          </ac:spMkLst>
        </pc:spChg>
        <pc:picChg chg="add del mod">
          <ac:chgData name="Mohamed" userId="afe3eefaa112e577" providerId="LiveId" clId="{7A3C4245-E1D8-4B35-A288-BE6E88B7F6E1}" dt="2023-03-06T11:21:28.177" v="45" actId="478"/>
          <ac:picMkLst>
            <pc:docMk/>
            <pc:sldMk cId="2660401129" sldId="257"/>
            <ac:picMk id="5" creationId="{D4AB0E37-B183-6C91-E5BC-37DC516628F4}"/>
          </ac:picMkLst>
        </pc:picChg>
        <pc:picChg chg="add mod">
          <ac:chgData name="Mohamed" userId="afe3eefaa112e577" providerId="LiveId" clId="{7A3C4245-E1D8-4B35-A288-BE6E88B7F6E1}" dt="2023-03-06T11:21:37.084" v="51" actId="14100"/>
          <ac:picMkLst>
            <pc:docMk/>
            <pc:sldMk cId="2660401129" sldId="257"/>
            <ac:picMk id="7" creationId="{ABE00383-DBC2-D632-CB3E-72AFC47F62F3}"/>
          </ac:picMkLst>
        </pc:picChg>
      </pc:sldChg>
      <pc:sldChg chg="modSp new mod ord">
        <pc:chgData name="Mohamed" userId="afe3eefaa112e577" providerId="LiveId" clId="{7A3C4245-E1D8-4B35-A288-BE6E88B7F6E1}" dt="2023-03-06T16:36:46.794" v="1176" actId="20577"/>
        <pc:sldMkLst>
          <pc:docMk/>
          <pc:sldMk cId="297367785" sldId="258"/>
        </pc:sldMkLst>
        <pc:spChg chg="mod">
          <ac:chgData name="Mohamed" userId="afe3eefaa112e577" providerId="LiveId" clId="{7A3C4245-E1D8-4B35-A288-BE6E88B7F6E1}" dt="2023-03-06T11:22:25.263" v="77" actId="20577"/>
          <ac:spMkLst>
            <pc:docMk/>
            <pc:sldMk cId="297367785" sldId="258"/>
            <ac:spMk id="2" creationId="{AB48AB66-DE1A-8333-BB59-D464ACB33736}"/>
          </ac:spMkLst>
        </pc:spChg>
        <pc:spChg chg="mod">
          <ac:chgData name="Mohamed" userId="afe3eefaa112e577" providerId="LiveId" clId="{7A3C4245-E1D8-4B35-A288-BE6E88B7F6E1}" dt="2023-03-06T16:36:46.794" v="1176" actId="20577"/>
          <ac:spMkLst>
            <pc:docMk/>
            <pc:sldMk cId="297367785" sldId="258"/>
            <ac:spMk id="3" creationId="{965255FB-9124-571D-FB00-0F6054F48848}"/>
          </ac:spMkLst>
        </pc:spChg>
      </pc:sldChg>
      <pc:sldChg chg="addSp modSp new mod setBg">
        <pc:chgData name="Mohamed" userId="afe3eefaa112e577" providerId="LiveId" clId="{7A3C4245-E1D8-4B35-A288-BE6E88B7F6E1}" dt="2023-03-07T07:03:50.081" v="3931" actId="20577"/>
        <pc:sldMkLst>
          <pc:docMk/>
          <pc:sldMk cId="218934041" sldId="259"/>
        </pc:sldMkLst>
        <pc:spChg chg="mod">
          <ac:chgData name="Mohamed" userId="afe3eefaa112e577" providerId="LiveId" clId="{7A3C4245-E1D8-4B35-A288-BE6E88B7F6E1}" dt="2023-03-06T11:27:40.291" v="391" actId="26606"/>
          <ac:spMkLst>
            <pc:docMk/>
            <pc:sldMk cId="218934041" sldId="259"/>
            <ac:spMk id="2" creationId="{4A694256-DB2D-C7BA-E25C-685806C49213}"/>
          </ac:spMkLst>
        </pc:spChg>
        <pc:spChg chg="mod">
          <ac:chgData name="Mohamed" userId="afe3eefaa112e577" providerId="LiveId" clId="{7A3C4245-E1D8-4B35-A288-BE6E88B7F6E1}" dt="2023-03-07T07:03:50.081" v="3931" actId="20577"/>
          <ac:spMkLst>
            <pc:docMk/>
            <pc:sldMk cId="218934041" sldId="259"/>
            <ac:spMk id="3" creationId="{2D89CA8B-C104-54EE-072F-FEDDF60DF739}"/>
          </ac:spMkLst>
        </pc:spChg>
        <pc:spChg chg="add">
          <ac:chgData name="Mohamed" userId="afe3eefaa112e577" providerId="LiveId" clId="{7A3C4245-E1D8-4B35-A288-BE6E88B7F6E1}" dt="2023-03-06T11:27:40.291" v="391" actId="26606"/>
          <ac:spMkLst>
            <pc:docMk/>
            <pc:sldMk cId="218934041" sldId="259"/>
            <ac:spMk id="10" creationId="{2C9A9DA9-7DC8-488B-A882-123947B0F3D9}"/>
          </ac:spMkLst>
        </pc:spChg>
        <pc:spChg chg="add">
          <ac:chgData name="Mohamed" userId="afe3eefaa112e577" providerId="LiveId" clId="{7A3C4245-E1D8-4B35-A288-BE6E88B7F6E1}" dt="2023-03-06T11:27:40.291" v="391" actId="26606"/>
          <ac:spMkLst>
            <pc:docMk/>
            <pc:sldMk cId="218934041" sldId="259"/>
            <ac:spMk id="12" creationId="{57F6BDD4-E066-4008-8011-6CC31AEB4556}"/>
          </ac:spMkLst>
        </pc:spChg>
        <pc:spChg chg="add">
          <ac:chgData name="Mohamed" userId="afe3eefaa112e577" providerId="LiveId" clId="{7A3C4245-E1D8-4B35-A288-BE6E88B7F6E1}" dt="2023-03-06T11:27:40.291" v="391" actId="26606"/>
          <ac:spMkLst>
            <pc:docMk/>
            <pc:sldMk cId="218934041" sldId="259"/>
            <ac:spMk id="14" creationId="{2711A8FB-68FC-45FC-B01E-38F809E2D439}"/>
          </ac:spMkLst>
        </pc:spChg>
        <pc:spChg chg="add">
          <ac:chgData name="Mohamed" userId="afe3eefaa112e577" providerId="LiveId" clId="{7A3C4245-E1D8-4B35-A288-BE6E88B7F6E1}" dt="2023-03-06T11:27:40.291" v="391" actId="26606"/>
          <ac:spMkLst>
            <pc:docMk/>
            <pc:sldMk cId="218934041" sldId="259"/>
            <ac:spMk id="16" creationId="{2A865FE3-5FC9-4049-87CF-30019C46C0F5}"/>
          </ac:spMkLst>
        </pc:spChg>
        <pc:picChg chg="add">
          <ac:chgData name="Mohamed" userId="afe3eefaa112e577" providerId="LiveId" clId="{7A3C4245-E1D8-4B35-A288-BE6E88B7F6E1}" dt="2023-03-06T11:27:40.291" v="391" actId="26606"/>
          <ac:picMkLst>
            <pc:docMk/>
            <pc:sldMk cId="218934041" sldId="259"/>
            <ac:picMk id="7" creationId="{BAC8DF83-6FF1-E080-B6E6-5F83D5FE1938}"/>
          </ac:picMkLst>
        </pc:picChg>
      </pc:sldChg>
      <pc:sldChg chg="modSp new mod">
        <pc:chgData name="Mohamed" userId="afe3eefaa112e577" providerId="LiveId" clId="{7A3C4245-E1D8-4B35-A288-BE6E88B7F6E1}" dt="2023-03-07T07:04:22.943" v="3940" actId="2711"/>
        <pc:sldMkLst>
          <pc:docMk/>
          <pc:sldMk cId="1584115149" sldId="260"/>
        </pc:sldMkLst>
        <pc:spChg chg="mod">
          <ac:chgData name="Mohamed" userId="afe3eefaa112e577" providerId="LiveId" clId="{7A3C4245-E1D8-4B35-A288-BE6E88B7F6E1}" dt="2023-03-07T07:04:22.943" v="3940" actId="2711"/>
          <ac:spMkLst>
            <pc:docMk/>
            <pc:sldMk cId="1584115149" sldId="260"/>
            <ac:spMk id="2" creationId="{7D45C58B-DA5D-2EC2-F268-CF0ABBF9D00F}"/>
          </ac:spMkLst>
        </pc:spChg>
        <pc:spChg chg="mod">
          <ac:chgData name="Mohamed" userId="afe3eefaa112e577" providerId="LiveId" clId="{7A3C4245-E1D8-4B35-A288-BE6E88B7F6E1}" dt="2023-03-06T11:31:55.663" v="617" actId="2710"/>
          <ac:spMkLst>
            <pc:docMk/>
            <pc:sldMk cId="1584115149" sldId="260"/>
            <ac:spMk id="3" creationId="{AC9FB037-EC0B-D66B-F3AC-764D9517AA9E}"/>
          </ac:spMkLst>
        </pc:spChg>
      </pc:sldChg>
      <pc:sldChg chg="modSp new mod">
        <pc:chgData name="Mohamed" userId="afe3eefaa112e577" providerId="LiveId" clId="{7A3C4245-E1D8-4B35-A288-BE6E88B7F6E1}" dt="2023-03-06T16:36:53.156" v="1181" actId="20577"/>
        <pc:sldMkLst>
          <pc:docMk/>
          <pc:sldMk cId="2193234264" sldId="261"/>
        </pc:sldMkLst>
        <pc:spChg chg="mod">
          <ac:chgData name="Mohamed" userId="afe3eefaa112e577" providerId="LiveId" clId="{7A3C4245-E1D8-4B35-A288-BE6E88B7F6E1}" dt="2023-03-06T11:32:43.472" v="648" actId="20577"/>
          <ac:spMkLst>
            <pc:docMk/>
            <pc:sldMk cId="2193234264" sldId="261"/>
            <ac:spMk id="2" creationId="{ADC6EDA0-7A70-B6DA-128C-D822C4CA747B}"/>
          </ac:spMkLst>
        </pc:spChg>
        <pc:spChg chg="mod">
          <ac:chgData name="Mohamed" userId="afe3eefaa112e577" providerId="LiveId" clId="{7A3C4245-E1D8-4B35-A288-BE6E88B7F6E1}" dt="2023-03-06T16:36:53.156" v="1181" actId="20577"/>
          <ac:spMkLst>
            <pc:docMk/>
            <pc:sldMk cId="2193234264" sldId="261"/>
            <ac:spMk id="3" creationId="{C79E4BAA-322B-4919-0E33-05D2376BE261}"/>
          </ac:spMkLst>
        </pc:spChg>
      </pc:sldChg>
      <pc:sldChg chg="modSp new mod">
        <pc:chgData name="Mohamed" userId="afe3eefaa112e577" providerId="LiveId" clId="{7A3C4245-E1D8-4B35-A288-BE6E88B7F6E1}" dt="2023-03-06T16:36:59.994" v="1190" actId="20577"/>
        <pc:sldMkLst>
          <pc:docMk/>
          <pc:sldMk cId="3124295485" sldId="262"/>
        </pc:sldMkLst>
        <pc:spChg chg="mod">
          <ac:chgData name="Mohamed" userId="afe3eefaa112e577" providerId="LiveId" clId="{7A3C4245-E1D8-4B35-A288-BE6E88B7F6E1}" dt="2023-03-06T16:24:53.150" v="1148" actId="20577"/>
          <ac:spMkLst>
            <pc:docMk/>
            <pc:sldMk cId="3124295485" sldId="262"/>
            <ac:spMk id="2" creationId="{3DD97069-FFF9-ABD5-3A3F-25F04C2ECD73}"/>
          </ac:spMkLst>
        </pc:spChg>
        <pc:spChg chg="mod">
          <ac:chgData name="Mohamed" userId="afe3eefaa112e577" providerId="LiveId" clId="{7A3C4245-E1D8-4B35-A288-BE6E88B7F6E1}" dt="2023-03-06T16:36:59.994" v="1190" actId="20577"/>
          <ac:spMkLst>
            <pc:docMk/>
            <pc:sldMk cId="3124295485" sldId="262"/>
            <ac:spMk id="3" creationId="{DA949588-BF9A-5508-159F-342C7E32B006}"/>
          </ac:spMkLst>
        </pc:spChg>
      </pc:sldChg>
      <pc:sldChg chg="addSp modSp new mod modNotesTx">
        <pc:chgData name="Mohamed" userId="afe3eefaa112e577" providerId="LiveId" clId="{7A3C4245-E1D8-4B35-A288-BE6E88B7F6E1}" dt="2023-03-06T17:07:03.652" v="1329" actId="5793"/>
        <pc:sldMkLst>
          <pc:docMk/>
          <pc:sldMk cId="1383317676" sldId="263"/>
        </pc:sldMkLst>
        <pc:spChg chg="mod">
          <ac:chgData name="Mohamed" userId="afe3eefaa112e577" providerId="LiveId" clId="{7A3C4245-E1D8-4B35-A288-BE6E88B7F6E1}" dt="2023-03-06T17:07:03.652" v="1329" actId="5793"/>
          <ac:spMkLst>
            <pc:docMk/>
            <pc:sldMk cId="1383317676" sldId="263"/>
            <ac:spMk id="2" creationId="{9B6C748E-785F-B9F3-9B9A-0E262EE6826C}"/>
          </ac:spMkLst>
        </pc:spChg>
        <pc:spChg chg="mod">
          <ac:chgData name="Mohamed" userId="afe3eefaa112e577" providerId="LiveId" clId="{7A3C4245-E1D8-4B35-A288-BE6E88B7F6E1}" dt="2023-03-06T16:56:01.657" v="1287" actId="255"/>
          <ac:spMkLst>
            <pc:docMk/>
            <pc:sldMk cId="1383317676" sldId="263"/>
            <ac:spMk id="3" creationId="{9EA99956-A34D-7B7D-1BF0-B0B1316503F9}"/>
          </ac:spMkLst>
        </pc:spChg>
        <pc:spChg chg="add mod">
          <ac:chgData name="Mohamed" userId="afe3eefaa112e577" providerId="LiveId" clId="{7A3C4245-E1D8-4B35-A288-BE6E88B7F6E1}" dt="2023-03-06T16:56:48.246" v="1296" actId="208"/>
          <ac:spMkLst>
            <pc:docMk/>
            <pc:sldMk cId="1383317676" sldId="263"/>
            <ac:spMk id="6" creationId="{AD436EC3-3F3A-DA9B-DBBB-44853B72C3BD}"/>
          </ac:spMkLst>
        </pc:spChg>
        <pc:picChg chg="add mod">
          <ac:chgData name="Mohamed" userId="afe3eefaa112e577" providerId="LiveId" clId="{7A3C4245-E1D8-4B35-A288-BE6E88B7F6E1}" dt="2023-03-06T16:56:34.530" v="1291" actId="1076"/>
          <ac:picMkLst>
            <pc:docMk/>
            <pc:sldMk cId="1383317676" sldId="263"/>
            <ac:picMk id="5" creationId="{EB14961E-BD0B-B9F3-EBAD-B4B31987F0AF}"/>
          </ac:picMkLst>
        </pc:picChg>
      </pc:sldChg>
      <pc:sldChg chg="modSp new mod">
        <pc:chgData name="Mohamed" userId="afe3eefaa112e577" providerId="LiveId" clId="{7A3C4245-E1D8-4B35-A288-BE6E88B7F6E1}" dt="2023-03-06T17:50:25.368" v="1744" actId="12"/>
        <pc:sldMkLst>
          <pc:docMk/>
          <pc:sldMk cId="3684603559" sldId="264"/>
        </pc:sldMkLst>
        <pc:spChg chg="mod">
          <ac:chgData name="Mohamed" userId="afe3eefaa112e577" providerId="LiveId" clId="{7A3C4245-E1D8-4B35-A288-BE6E88B7F6E1}" dt="2023-03-06T17:50:25.368" v="1744" actId="12"/>
          <ac:spMkLst>
            <pc:docMk/>
            <pc:sldMk cId="3684603559" sldId="264"/>
            <ac:spMk id="2" creationId="{90ABEF98-870B-0B7C-A080-13A7817243DD}"/>
          </ac:spMkLst>
        </pc:spChg>
        <pc:spChg chg="mod">
          <ac:chgData name="Mohamed" userId="afe3eefaa112e577" providerId="LiveId" clId="{7A3C4245-E1D8-4B35-A288-BE6E88B7F6E1}" dt="2023-03-06T17:20:28.911" v="1494" actId="12"/>
          <ac:spMkLst>
            <pc:docMk/>
            <pc:sldMk cId="3684603559" sldId="264"/>
            <ac:spMk id="3" creationId="{14228CB7-0A94-284F-57ED-9BF2D7180ADB}"/>
          </ac:spMkLst>
        </pc:spChg>
      </pc:sldChg>
      <pc:sldChg chg="addSp delSp modSp new mod">
        <pc:chgData name="Mohamed" userId="afe3eefaa112e577" providerId="LiveId" clId="{7A3C4245-E1D8-4B35-A288-BE6E88B7F6E1}" dt="2023-03-06T17:35:49.586" v="1733" actId="113"/>
        <pc:sldMkLst>
          <pc:docMk/>
          <pc:sldMk cId="1821926818" sldId="265"/>
        </pc:sldMkLst>
        <pc:spChg chg="mod">
          <ac:chgData name="Mohamed" userId="afe3eefaa112e577" providerId="LiveId" clId="{7A3C4245-E1D8-4B35-A288-BE6E88B7F6E1}" dt="2023-03-06T17:26:12.866" v="1506"/>
          <ac:spMkLst>
            <pc:docMk/>
            <pc:sldMk cId="1821926818" sldId="265"/>
            <ac:spMk id="2" creationId="{92A167A3-C435-DD94-BA13-69EE47FA55B8}"/>
          </ac:spMkLst>
        </pc:spChg>
        <pc:spChg chg="mod">
          <ac:chgData name="Mohamed" userId="afe3eefaa112e577" providerId="LiveId" clId="{7A3C4245-E1D8-4B35-A288-BE6E88B7F6E1}" dt="2023-03-06T17:29:40.148" v="1611" actId="20577"/>
          <ac:spMkLst>
            <pc:docMk/>
            <pc:sldMk cId="1821926818" sldId="265"/>
            <ac:spMk id="3" creationId="{3A7AE83D-454E-9B6E-5318-18492DDCAB53}"/>
          </ac:spMkLst>
        </pc:spChg>
        <pc:spChg chg="add ord">
          <ac:chgData name="Mohamed" userId="afe3eefaa112e577" providerId="LiveId" clId="{7A3C4245-E1D8-4B35-A288-BE6E88B7F6E1}" dt="2023-03-06T17:27:12.245" v="1551" actId="167"/>
          <ac:spMkLst>
            <pc:docMk/>
            <pc:sldMk cId="1821926818" sldId="265"/>
            <ac:spMk id="4" creationId="{E21F0328-FCA1-5DDC-DB7B-E6E7116CFCD1}"/>
          </ac:spMkLst>
        </pc:spChg>
        <pc:spChg chg="add del mod ord">
          <ac:chgData name="Mohamed" userId="afe3eefaa112e577" providerId="LiveId" clId="{7A3C4245-E1D8-4B35-A288-BE6E88B7F6E1}" dt="2023-03-06T17:30:01.278" v="1630" actId="478"/>
          <ac:spMkLst>
            <pc:docMk/>
            <pc:sldMk cId="1821926818" sldId="265"/>
            <ac:spMk id="5" creationId="{712E4A51-110E-49CA-8AF4-D0DB704CE372}"/>
          </ac:spMkLst>
        </pc:spChg>
        <pc:spChg chg="add mod">
          <ac:chgData name="Mohamed" userId="afe3eefaa112e577" providerId="LiveId" clId="{7A3C4245-E1D8-4B35-A288-BE6E88B7F6E1}" dt="2023-03-06T17:33:52.926" v="1676" actId="255"/>
          <ac:spMkLst>
            <pc:docMk/>
            <pc:sldMk cId="1821926818" sldId="265"/>
            <ac:spMk id="6" creationId="{97387EDF-93DE-10F4-68FA-901FE45581EA}"/>
          </ac:spMkLst>
        </pc:spChg>
        <pc:spChg chg="add mod">
          <ac:chgData name="Mohamed" userId="afe3eefaa112e577" providerId="LiveId" clId="{7A3C4245-E1D8-4B35-A288-BE6E88B7F6E1}" dt="2023-03-06T17:33:58.194" v="1677" actId="1076"/>
          <ac:spMkLst>
            <pc:docMk/>
            <pc:sldMk cId="1821926818" sldId="265"/>
            <ac:spMk id="7" creationId="{B7DE7D52-917F-5B99-8643-A58A89932276}"/>
          </ac:spMkLst>
        </pc:spChg>
        <pc:spChg chg="add mod">
          <ac:chgData name="Mohamed" userId="afe3eefaa112e577" providerId="LiveId" clId="{7A3C4245-E1D8-4B35-A288-BE6E88B7F6E1}" dt="2023-03-06T17:34:44.315" v="1694" actId="20577"/>
          <ac:spMkLst>
            <pc:docMk/>
            <pc:sldMk cId="1821926818" sldId="265"/>
            <ac:spMk id="8" creationId="{0141163E-8AC8-5C36-D095-5751334959A4}"/>
          </ac:spMkLst>
        </pc:spChg>
        <pc:spChg chg="add mod">
          <ac:chgData name="Mohamed" userId="afe3eefaa112e577" providerId="LiveId" clId="{7A3C4245-E1D8-4B35-A288-BE6E88B7F6E1}" dt="2023-03-06T17:35:11.904" v="1718" actId="207"/>
          <ac:spMkLst>
            <pc:docMk/>
            <pc:sldMk cId="1821926818" sldId="265"/>
            <ac:spMk id="9" creationId="{394368FD-60F4-7591-6D96-738BB4DDF7F1}"/>
          </ac:spMkLst>
        </pc:spChg>
        <pc:spChg chg="add mod">
          <ac:chgData name="Mohamed" userId="afe3eefaa112e577" providerId="LiveId" clId="{7A3C4245-E1D8-4B35-A288-BE6E88B7F6E1}" dt="2023-03-06T17:35:31.612" v="1724" actId="20577"/>
          <ac:spMkLst>
            <pc:docMk/>
            <pc:sldMk cId="1821926818" sldId="265"/>
            <ac:spMk id="10" creationId="{72ABD0FE-DF32-EA95-6D86-C9F0F5A0ED01}"/>
          </ac:spMkLst>
        </pc:spChg>
        <pc:spChg chg="add mod">
          <ac:chgData name="Mohamed" userId="afe3eefaa112e577" providerId="LiveId" clId="{7A3C4245-E1D8-4B35-A288-BE6E88B7F6E1}" dt="2023-03-06T17:35:49.586" v="1733" actId="113"/>
          <ac:spMkLst>
            <pc:docMk/>
            <pc:sldMk cId="1821926818" sldId="265"/>
            <ac:spMk id="11" creationId="{B0195652-2FF2-9140-11FB-CF56247065DF}"/>
          </ac:spMkLst>
        </pc:spChg>
      </pc:sldChg>
      <pc:sldChg chg="addSp delSp modSp new mod setBg">
        <pc:chgData name="Mohamed" userId="afe3eefaa112e577" providerId="LiveId" clId="{7A3C4245-E1D8-4B35-A288-BE6E88B7F6E1}" dt="2023-03-06T17:55:01.509" v="1803" actId="1076"/>
        <pc:sldMkLst>
          <pc:docMk/>
          <pc:sldMk cId="3188565618" sldId="266"/>
        </pc:sldMkLst>
        <pc:spChg chg="mod">
          <ac:chgData name="Mohamed" userId="afe3eefaa112e577" providerId="LiveId" clId="{7A3C4245-E1D8-4B35-A288-BE6E88B7F6E1}" dt="2023-03-06T17:53:04.665" v="1787" actId="26606"/>
          <ac:spMkLst>
            <pc:docMk/>
            <pc:sldMk cId="3188565618" sldId="266"/>
            <ac:spMk id="2" creationId="{F39DEFF1-4BDE-4E70-6D4A-A5E530A96F4C}"/>
          </ac:spMkLst>
        </pc:spChg>
        <pc:spChg chg="del mod">
          <ac:chgData name="Mohamed" userId="afe3eefaa112e577" providerId="LiveId" clId="{7A3C4245-E1D8-4B35-A288-BE6E88B7F6E1}" dt="2023-03-06T17:52:05.045" v="1782" actId="22"/>
          <ac:spMkLst>
            <pc:docMk/>
            <pc:sldMk cId="3188565618" sldId="266"/>
            <ac:spMk id="3" creationId="{BA9B2E17-9B96-7782-5895-F50AB4DF7298}"/>
          </ac:spMkLst>
        </pc:spChg>
        <pc:spChg chg="add del mod">
          <ac:chgData name="Mohamed" userId="afe3eefaa112e577" providerId="LiveId" clId="{7A3C4245-E1D8-4B35-A288-BE6E88B7F6E1}" dt="2023-03-06T17:53:47.019" v="1791" actId="931"/>
          <ac:spMkLst>
            <pc:docMk/>
            <pc:sldMk cId="3188565618" sldId="266"/>
            <ac:spMk id="7" creationId="{73E3E0DA-6B5A-D408-BADE-0C47C702D481}"/>
          </ac:spMkLst>
        </pc:spChg>
        <pc:spChg chg="add del">
          <ac:chgData name="Mohamed" userId="afe3eefaa112e577" providerId="LiveId" clId="{7A3C4245-E1D8-4B35-A288-BE6E88B7F6E1}" dt="2023-03-06T17:53:04.665" v="1787" actId="26606"/>
          <ac:spMkLst>
            <pc:docMk/>
            <pc:sldMk cId="3188565618" sldId="266"/>
            <ac:spMk id="14" creationId="{2550BE34-C2B8-49B8-8519-67A8CAD51AE9}"/>
          </ac:spMkLst>
        </pc:spChg>
        <pc:spChg chg="add del">
          <ac:chgData name="Mohamed" userId="afe3eefaa112e577" providerId="LiveId" clId="{7A3C4245-E1D8-4B35-A288-BE6E88B7F6E1}" dt="2023-03-06T17:53:04.665" v="1787" actId="26606"/>
          <ac:spMkLst>
            <pc:docMk/>
            <pc:sldMk cId="3188565618" sldId="266"/>
            <ac:spMk id="16" creationId="{A7457DD9-5A45-400A-AB4B-4B4EDECA25F1}"/>
          </ac:spMkLst>
        </pc:spChg>
        <pc:spChg chg="add del">
          <ac:chgData name="Mohamed" userId="afe3eefaa112e577" providerId="LiveId" clId="{7A3C4245-E1D8-4B35-A288-BE6E88B7F6E1}" dt="2023-03-06T17:53:04.665" v="1787" actId="26606"/>
          <ac:spMkLst>
            <pc:docMk/>
            <pc:sldMk cId="3188565618" sldId="266"/>
            <ac:spMk id="18" creationId="{441CF7D6-A660-431A-B0BB-140A0D5556B6}"/>
          </ac:spMkLst>
        </pc:spChg>
        <pc:spChg chg="add del">
          <ac:chgData name="Mohamed" userId="afe3eefaa112e577" providerId="LiveId" clId="{7A3C4245-E1D8-4B35-A288-BE6E88B7F6E1}" dt="2023-03-06T17:53:04.665" v="1787" actId="26606"/>
          <ac:spMkLst>
            <pc:docMk/>
            <pc:sldMk cId="3188565618" sldId="266"/>
            <ac:spMk id="20" creationId="{0570A85B-3810-4F95-97B0-CBF4CCDB381C}"/>
          </ac:spMkLst>
        </pc:spChg>
        <pc:picChg chg="add del mod ord">
          <ac:chgData name="Mohamed" userId="afe3eefaa112e577" providerId="LiveId" clId="{7A3C4245-E1D8-4B35-A288-BE6E88B7F6E1}" dt="2023-03-06T17:52:12.186" v="1784" actId="478"/>
          <ac:picMkLst>
            <pc:docMk/>
            <pc:sldMk cId="3188565618" sldId="266"/>
            <ac:picMk id="5" creationId="{11A72B08-3671-2D48-0A31-C2AF67A77828}"/>
          </ac:picMkLst>
        </pc:picChg>
        <pc:picChg chg="add del mod">
          <ac:chgData name="Mohamed" userId="afe3eefaa112e577" providerId="LiveId" clId="{7A3C4245-E1D8-4B35-A288-BE6E88B7F6E1}" dt="2023-03-06T17:53:13.152" v="1790" actId="478"/>
          <ac:picMkLst>
            <pc:docMk/>
            <pc:sldMk cId="3188565618" sldId="266"/>
            <ac:picMk id="9" creationId="{33D0F061-AF3C-09E4-226E-061D59316607}"/>
          </ac:picMkLst>
        </pc:picChg>
        <pc:picChg chg="add mod">
          <ac:chgData name="Mohamed" userId="afe3eefaa112e577" providerId="LiveId" clId="{7A3C4245-E1D8-4B35-A288-BE6E88B7F6E1}" dt="2023-03-06T17:55:01.509" v="1803" actId="1076"/>
          <ac:picMkLst>
            <pc:docMk/>
            <pc:sldMk cId="3188565618" sldId="266"/>
            <ac:picMk id="11" creationId="{3D9EF468-C371-3073-38FF-2F733411A524}"/>
          </ac:picMkLst>
        </pc:picChg>
      </pc:sldChg>
      <pc:sldChg chg="addSp delSp modSp new mod">
        <pc:chgData name="Mohamed" userId="afe3eefaa112e577" providerId="LiveId" clId="{7A3C4245-E1D8-4B35-A288-BE6E88B7F6E1}" dt="2023-03-06T17:56:23.955" v="1821" actId="1076"/>
        <pc:sldMkLst>
          <pc:docMk/>
          <pc:sldMk cId="3379707436" sldId="267"/>
        </pc:sldMkLst>
        <pc:spChg chg="mod">
          <ac:chgData name="Mohamed" userId="afe3eefaa112e577" providerId="LiveId" clId="{7A3C4245-E1D8-4B35-A288-BE6E88B7F6E1}" dt="2023-03-06T17:55:30.540" v="1813" actId="20577"/>
          <ac:spMkLst>
            <pc:docMk/>
            <pc:sldMk cId="3379707436" sldId="267"/>
            <ac:spMk id="2" creationId="{67102306-3FDE-7014-536D-B2B38CC2C0D8}"/>
          </ac:spMkLst>
        </pc:spChg>
        <pc:spChg chg="del">
          <ac:chgData name="Mohamed" userId="afe3eefaa112e577" providerId="LiveId" clId="{7A3C4245-E1D8-4B35-A288-BE6E88B7F6E1}" dt="2023-03-06T17:56:02.167" v="1814" actId="931"/>
          <ac:spMkLst>
            <pc:docMk/>
            <pc:sldMk cId="3379707436" sldId="267"/>
            <ac:spMk id="3" creationId="{46A8C1E2-B483-4823-229B-375BC9100666}"/>
          </ac:spMkLst>
        </pc:spChg>
        <pc:picChg chg="add mod">
          <ac:chgData name="Mohamed" userId="afe3eefaa112e577" providerId="LiveId" clId="{7A3C4245-E1D8-4B35-A288-BE6E88B7F6E1}" dt="2023-03-06T17:56:23.955" v="1821" actId="1076"/>
          <ac:picMkLst>
            <pc:docMk/>
            <pc:sldMk cId="3379707436" sldId="267"/>
            <ac:picMk id="5" creationId="{7C0579DF-7F8E-63DC-0F9C-CF5FA381589C}"/>
          </ac:picMkLst>
        </pc:picChg>
      </pc:sldChg>
      <pc:sldChg chg="addSp delSp modSp new mod">
        <pc:chgData name="Mohamed" userId="afe3eefaa112e577" providerId="LiveId" clId="{7A3C4245-E1D8-4B35-A288-BE6E88B7F6E1}" dt="2023-03-06T18:07:14.626" v="1850" actId="20577"/>
        <pc:sldMkLst>
          <pc:docMk/>
          <pc:sldMk cId="1890173198" sldId="268"/>
        </pc:sldMkLst>
        <pc:spChg chg="mod">
          <ac:chgData name="Mohamed" userId="afe3eefaa112e577" providerId="LiveId" clId="{7A3C4245-E1D8-4B35-A288-BE6E88B7F6E1}" dt="2023-03-06T18:07:14.626" v="1850" actId="20577"/>
          <ac:spMkLst>
            <pc:docMk/>
            <pc:sldMk cId="1890173198" sldId="268"/>
            <ac:spMk id="2" creationId="{CA868537-492B-5D33-BD16-96AA295AFC89}"/>
          </ac:spMkLst>
        </pc:spChg>
        <pc:spChg chg="del">
          <ac:chgData name="Mohamed" userId="afe3eefaa112e577" providerId="LiveId" clId="{7A3C4245-E1D8-4B35-A288-BE6E88B7F6E1}" dt="2023-03-06T17:57:27.870" v="1823" actId="931"/>
          <ac:spMkLst>
            <pc:docMk/>
            <pc:sldMk cId="1890173198" sldId="268"/>
            <ac:spMk id="3" creationId="{6EF5C9A7-8E26-CD7B-E1B4-150BB86C362F}"/>
          </ac:spMkLst>
        </pc:spChg>
        <pc:picChg chg="add mod">
          <ac:chgData name="Mohamed" userId="afe3eefaa112e577" providerId="LiveId" clId="{7A3C4245-E1D8-4B35-A288-BE6E88B7F6E1}" dt="2023-03-06T17:57:41.108" v="1828" actId="14100"/>
          <ac:picMkLst>
            <pc:docMk/>
            <pc:sldMk cId="1890173198" sldId="268"/>
            <ac:picMk id="5" creationId="{0DEC9E45-B247-E32E-EBB4-6022988E5B85}"/>
          </ac:picMkLst>
        </pc:picChg>
      </pc:sldChg>
      <pc:sldChg chg="addSp delSp modSp new mod setBg">
        <pc:chgData name="Mohamed" userId="afe3eefaa112e577" providerId="LiveId" clId="{7A3C4245-E1D8-4B35-A288-BE6E88B7F6E1}" dt="2023-03-06T18:05:37.411" v="1846" actId="26606"/>
        <pc:sldMkLst>
          <pc:docMk/>
          <pc:sldMk cId="4169142290" sldId="269"/>
        </pc:sldMkLst>
        <pc:spChg chg="del">
          <ac:chgData name="Mohamed" userId="afe3eefaa112e577" providerId="LiveId" clId="{7A3C4245-E1D8-4B35-A288-BE6E88B7F6E1}" dt="2023-03-06T17:59:30.845" v="1829" actId="478"/>
          <ac:spMkLst>
            <pc:docMk/>
            <pc:sldMk cId="4169142290" sldId="269"/>
            <ac:spMk id="2" creationId="{F62139F7-2EB5-89FC-0605-03521DBA339B}"/>
          </ac:spMkLst>
        </pc:spChg>
        <pc:spChg chg="del">
          <ac:chgData name="Mohamed" userId="afe3eefaa112e577" providerId="LiveId" clId="{7A3C4245-E1D8-4B35-A288-BE6E88B7F6E1}" dt="2023-03-06T17:59:45.551" v="1830" actId="931"/>
          <ac:spMkLst>
            <pc:docMk/>
            <pc:sldMk cId="4169142290" sldId="269"/>
            <ac:spMk id="3" creationId="{46941666-AF59-E52C-73E9-5AE9A7089DFA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9" creationId="{B820E47E-B847-D6EB-6DA8-91E404FDEFC8}"/>
          </ac:spMkLst>
        </pc:spChg>
        <pc:spChg chg="add del">
          <ac:chgData name="Mohamed" userId="afe3eefaa112e577" providerId="LiveId" clId="{7A3C4245-E1D8-4B35-A288-BE6E88B7F6E1}" dt="2023-03-06T18:05:15.490" v="1839" actId="26606"/>
          <ac:spMkLst>
            <pc:docMk/>
            <pc:sldMk cId="4169142290" sldId="269"/>
            <ac:spMk id="10" creationId="{726908CC-6AC4-4222-8250-B90B6072E8AC}"/>
          </ac:spMkLst>
        </pc:spChg>
        <pc:spChg chg="add del">
          <ac:chgData name="Mohamed" userId="afe3eefaa112e577" providerId="LiveId" clId="{7A3C4245-E1D8-4B35-A288-BE6E88B7F6E1}" dt="2023-03-06T18:05:15.490" v="1839" actId="26606"/>
          <ac:spMkLst>
            <pc:docMk/>
            <pc:sldMk cId="4169142290" sldId="269"/>
            <ac:spMk id="12" creationId="{F2F606D8-696E-4B76-BB10-43672AA1475A}"/>
          </ac:spMkLst>
        </pc:spChg>
        <pc:spChg chg="add del">
          <ac:chgData name="Mohamed" userId="afe3eefaa112e577" providerId="LiveId" clId="{7A3C4245-E1D8-4B35-A288-BE6E88B7F6E1}" dt="2023-03-06T18:05:15.490" v="1839" actId="26606"/>
          <ac:spMkLst>
            <pc:docMk/>
            <pc:sldMk cId="4169142290" sldId="269"/>
            <ac:spMk id="14" creationId="{3ABF1881-5AFD-48F9-979A-19EE2FE30A33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16" creationId="{216322C2-3CF0-4D33-BF90-3F384CF6D232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17" creationId="{5C9B446A-6343-4E56-90BA-061E4DDF0FFB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18" creationId="{55D4142C-5077-457F-A6AD-3FECFDB39685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19" creationId="{3EC72A1B-03D3-499C-B4BF-AC68EEC22B10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20" creationId="{7A5F0580-5EE9-419F-96EE-B6529EF6E7D0}"/>
          </ac:spMkLst>
        </pc:spChg>
        <pc:spChg chg="add del">
          <ac:chgData name="Mohamed" userId="afe3eefaa112e577" providerId="LiveId" clId="{7A3C4245-E1D8-4B35-A288-BE6E88B7F6E1}" dt="2023-03-06T18:05:26.920" v="1843" actId="26606"/>
          <ac:spMkLst>
            <pc:docMk/>
            <pc:sldMk cId="4169142290" sldId="269"/>
            <ac:spMk id="22" creationId="{8D06CE56-3881-4ADA-8CEF-D18B02C242A3}"/>
          </ac:spMkLst>
        </pc:spChg>
        <pc:spChg chg="add del">
          <ac:chgData name="Mohamed" userId="afe3eefaa112e577" providerId="LiveId" clId="{7A3C4245-E1D8-4B35-A288-BE6E88B7F6E1}" dt="2023-03-06T18:05:26.920" v="1843" actId="26606"/>
          <ac:spMkLst>
            <pc:docMk/>
            <pc:sldMk cId="4169142290" sldId="269"/>
            <ac:spMk id="23" creationId="{79F3C543-62EC-4433-9C93-A2CD8764E9B4}"/>
          </ac:spMkLst>
        </pc:spChg>
        <pc:spChg chg="add del">
          <ac:chgData name="Mohamed" userId="afe3eefaa112e577" providerId="LiveId" clId="{7A3C4245-E1D8-4B35-A288-BE6E88B7F6E1}" dt="2023-03-06T18:05:26.920" v="1843" actId="26606"/>
          <ac:spMkLst>
            <pc:docMk/>
            <pc:sldMk cId="4169142290" sldId="269"/>
            <ac:spMk id="24" creationId="{C1A1C5D3-C053-4EE9-BE1A-419B6E27CCAE}"/>
          </ac:spMkLst>
        </pc:spChg>
        <pc:spChg chg="add del">
          <ac:chgData name="Mohamed" userId="afe3eefaa112e577" providerId="LiveId" clId="{7A3C4245-E1D8-4B35-A288-BE6E88B7F6E1}" dt="2023-03-06T18:05:26.920" v="1843" actId="26606"/>
          <ac:spMkLst>
            <pc:docMk/>
            <pc:sldMk cId="4169142290" sldId="269"/>
            <ac:spMk id="25" creationId="{A3473CF9-37EB-43E7-89EF-D2D1C53D1DAC}"/>
          </ac:spMkLst>
        </pc:spChg>
        <pc:spChg chg="add del">
          <ac:chgData name="Mohamed" userId="afe3eefaa112e577" providerId="LiveId" clId="{7A3C4245-E1D8-4B35-A288-BE6E88B7F6E1}" dt="2023-03-06T18:05:26.920" v="1843" actId="26606"/>
          <ac:spMkLst>
            <pc:docMk/>
            <pc:sldMk cId="4169142290" sldId="269"/>
            <ac:spMk id="26" creationId="{586B4EF9-43BA-4655-A6FF-1D8E21574C95}"/>
          </ac:spMkLst>
        </pc:spChg>
        <pc:spChg chg="add del">
          <ac:chgData name="Mohamed" userId="afe3eefaa112e577" providerId="LiveId" clId="{7A3C4245-E1D8-4B35-A288-BE6E88B7F6E1}" dt="2023-03-06T18:05:37.408" v="1845" actId="26606"/>
          <ac:spMkLst>
            <pc:docMk/>
            <pc:sldMk cId="4169142290" sldId="269"/>
            <ac:spMk id="28" creationId="{693B08FD-5ECC-4728-AA84-CD6AC875BF8E}"/>
          </ac:spMkLst>
        </pc:spChg>
        <pc:spChg chg="add del">
          <ac:chgData name="Mohamed" userId="afe3eefaa112e577" providerId="LiveId" clId="{7A3C4245-E1D8-4B35-A288-BE6E88B7F6E1}" dt="2023-03-06T18:05:37.408" v="1845" actId="26606"/>
          <ac:spMkLst>
            <pc:docMk/>
            <pc:sldMk cId="4169142290" sldId="269"/>
            <ac:spMk id="29" creationId="{2549107E-EC98-4933-8F8F-A1713C393B7E}"/>
          </ac:spMkLst>
        </pc:spChg>
        <pc:spChg chg="add">
          <ac:chgData name="Mohamed" userId="afe3eefaa112e577" providerId="LiveId" clId="{7A3C4245-E1D8-4B35-A288-BE6E88B7F6E1}" dt="2023-03-06T18:05:37.411" v="1846" actId="26606"/>
          <ac:spMkLst>
            <pc:docMk/>
            <pc:sldMk cId="4169142290" sldId="269"/>
            <ac:spMk id="31" creationId="{1B0549EF-E3A5-48D7-9134-A4E08C0EF1E8}"/>
          </ac:spMkLst>
        </pc:spChg>
        <pc:spChg chg="add">
          <ac:chgData name="Mohamed" userId="afe3eefaa112e577" providerId="LiveId" clId="{7A3C4245-E1D8-4B35-A288-BE6E88B7F6E1}" dt="2023-03-06T18:05:37.411" v="1846" actId="26606"/>
          <ac:spMkLst>
            <pc:docMk/>
            <pc:sldMk cId="4169142290" sldId="269"/>
            <ac:spMk id="32" creationId="{216DD803-634F-4EF2-A1E7-B1911DEE9D0B}"/>
          </ac:spMkLst>
        </pc:spChg>
        <pc:spChg chg="add">
          <ac:chgData name="Mohamed" userId="afe3eefaa112e577" providerId="LiveId" clId="{7A3C4245-E1D8-4B35-A288-BE6E88B7F6E1}" dt="2023-03-06T18:05:37.411" v="1846" actId="26606"/>
          <ac:spMkLst>
            <pc:docMk/>
            <pc:sldMk cId="4169142290" sldId="269"/>
            <ac:spMk id="33" creationId="{A77B63F8-D1F3-4D40-B2D4-779BAE82BE6D}"/>
          </ac:spMkLst>
        </pc:spChg>
        <pc:picChg chg="add mod">
          <ac:chgData name="Mohamed" userId="afe3eefaa112e577" providerId="LiveId" clId="{7A3C4245-E1D8-4B35-A288-BE6E88B7F6E1}" dt="2023-03-06T18:05:37.411" v="1846" actId="26606"/>
          <ac:picMkLst>
            <pc:docMk/>
            <pc:sldMk cId="4169142290" sldId="269"/>
            <ac:picMk id="5" creationId="{A6AC6D52-0774-7F75-0A0F-1CE7DEB6D80B}"/>
          </ac:picMkLst>
        </pc:picChg>
      </pc:sldChg>
      <pc:sldChg chg="modSp new mod">
        <pc:chgData name="Mohamed" userId="afe3eefaa112e577" providerId="LiveId" clId="{7A3C4245-E1D8-4B35-A288-BE6E88B7F6E1}" dt="2023-03-06T18:33:05.237" v="1978" actId="207"/>
        <pc:sldMkLst>
          <pc:docMk/>
          <pc:sldMk cId="4252979039" sldId="270"/>
        </pc:sldMkLst>
        <pc:spChg chg="mod">
          <ac:chgData name="Mohamed" userId="afe3eefaa112e577" providerId="LiveId" clId="{7A3C4245-E1D8-4B35-A288-BE6E88B7F6E1}" dt="2023-03-06T18:21:04.786" v="1957" actId="2711"/>
          <ac:spMkLst>
            <pc:docMk/>
            <pc:sldMk cId="4252979039" sldId="270"/>
            <ac:spMk id="2" creationId="{3B584898-C580-9A76-8F26-85F5DA8F5E78}"/>
          </ac:spMkLst>
        </pc:spChg>
        <pc:spChg chg="mod">
          <ac:chgData name="Mohamed" userId="afe3eefaa112e577" providerId="LiveId" clId="{7A3C4245-E1D8-4B35-A288-BE6E88B7F6E1}" dt="2023-03-06T18:33:05.237" v="1978" actId="207"/>
          <ac:spMkLst>
            <pc:docMk/>
            <pc:sldMk cId="4252979039" sldId="270"/>
            <ac:spMk id="3" creationId="{97B8E526-3C8C-050C-2265-926D50089368}"/>
          </ac:spMkLst>
        </pc:spChg>
      </pc:sldChg>
      <pc:sldChg chg="addSp delSp modSp new mod">
        <pc:chgData name="Mohamed" userId="afe3eefaa112e577" providerId="LiveId" clId="{7A3C4245-E1D8-4B35-A288-BE6E88B7F6E1}" dt="2023-03-06T18:56:11.589" v="2351" actId="2711"/>
        <pc:sldMkLst>
          <pc:docMk/>
          <pc:sldMk cId="2330876542" sldId="271"/>
        </pc:sldMkLst>
        <pc:spChg chg="mod">
          <ac:chgData name="Mohamed" userId="afe3eefaa112e577" providerId="LiveId" clId="{7A3C4245-E1D8-4B35-A288-BE6E88B7F6E1}" dt="2023-03-06T18:56:11.589" v="2351" actId="2711"/>
          <ac:spMkLst>
            <pc:docMk/>
            <pc:sldMk cId="2330876542" sldId="271"/>
            <ac:spMk id="2" creationId="{3E91E71D-2F9A-D6F1-CB35-AFB2CB4E48C5}"/>
          </ac:spMkLst>
        </pc:spChg>
        <pc:spChg chg="del">
          <ac:chgData name="Mohamed" userId="afe3eefaa112e577" providerId="LiveId" clId="{7A3C4245-E1D8-4B35-A288-BE6E88B7F6E1}" dt="2023-03-06T18:45:58.154" v="1992" actId="931"/>
          <ac:spMkLst>
            <pc:docMk/>
            <pc:sldMk cId="2330876542" sldId="271"/>
            <ac:spMk id="3" creationId="{929F0CD6-5BA5-4600-278F-A7F5CBDDE528}"/>
          </ac:spMkLst>
        </pc:spChg>
        <pc:picChg chg="add mod">
          <ac:chgData name="Mohamed" userId="afe3eefaa112e577" providerId="LiveId" clId="{7A3C4245-E1D8-4B35-A288-BE6E88B7F6E1}" dt="2023-03-06T18:53:02.255" v="2301" actId="1076"/>
          <ac:picMkLst>
            <pc:docMk/>
            <pc:sldMk cId="2330876542" sldId="271"/>
            <ac:picMk id="5" creationId="{2CCC1EFC-9BAE-CB4E-F000-9BCB1109330E}"/>
          </ac:picMkLst>
        </pc:picChg>
      </pc:sldChg>
      <pc:sldChg chg="addSp delSp modSp new mod modNotesTx">
        <pc:chgData name="Mohamed" userId="afe3eefaa112e577" providerId="LiveId" clId="{7A3C4245-E1D8-4B35-A288-BE6E88B7F6E1}" dt="2023-03-06T19:06:36.467" v="2365"/>
        <pc:sldMkLst>
          <pc:docMk/>
          <pc:sldMk cId="455635851" sldId="272"/>
        </pc:sldMkLst>
        <pc:spChg chg="add del mod">
          <ac:chgData name="Mohamed" userId="afe3eefaa112e577" providerId="LiveId" clId="{7A3C4245-E1D8-4B35-A288-BE6E88B7F6E1}" dt="2023-03-06T18:53:36.241" v="2302" actId="255"/>
          <ac:spMkLst>
            <pc:docMk/>
            <pc:sldMk cId="455635851" sldId="272"/>
            <ac:spMk id="2" creationId="{5C83E4E8-9497-B3D6-AA05-8B11D45BEABD}"/>
          </ac:spMkLst>
        </pc:spChg>
        <pc:spChg chg="add del mod">
          <ac:chgData name="Mohamed" userId="afe3eefaa112e577" providerId="LiveId" clId="{7A3C4245-E1D8-4B35-A288-BE6E88B7F6E1}" dt="2023-03-06T18:50:37.035" v="2270" actId="27636"/>
          <ac:spMkLst>
            <pc:docMk/>
            <pc:sldMk cId="455635851" sldId="272"/>
            <ac:spMk id="3" creationId="{128DEE19-1F7D-C4AB-D670-FBC6F9D24E16}"/>
          </ac:spMkLst>
        </pc:spChg>
        <pc:spChg chg="add del mod">
          <ac:chgData name="Mohamed" userId="afe3eefaa112e577" providerId="LiveId" clId="{7A3C4245-E1D8-4B35-A288-BE6E88B7F6E1}" dt="2023-03-06T18:46:40.115" v="2001"/>
          <ac:spMkLst>
            <pc:docMk/>
            <pc:sldMk cId="455635851" sldId="272"/>
            <ac:spMk id="7" creationId="{5301813E-C3DA-EEF3-0F69-C7B7BF16D4F2}"/>
          </ac:spMkLst>
        </pc:spChg>
        <pc:spChg chg="add del mod">
          <ac:chgData name="Mohamed" userId="afe3eefaa112e577" providerId="LiveId" clId="{7A3C4245-E1D8-4B35-A288-BE6E88B7F6E1}" dt="2023-03-06T18:46:42.575" v="2003"/>
          <ac:spMkLst>
            <pc:docMk/>
            <pc:sldMk cId="455635851" sldId="272"/>
            <ac:spMk id="9" creationId="{CB7AC679-9E3C-BD93-D726-1ECA4715A206}"/>
          </ac:spMkLst>
        </pc:spChg>
        <pc:graphicFrameChg chg="add del mod">
          <ac:chgData name="Mohamed" userId="afe3eefaa112e577" providerId="LiveId" clId="{7A3C4245-E1D8-4B35-A288-BE6E88B7F6E1}" dt="2023-03-06T18:46:40.115" v="2001"/>
          <ac:graphicFrameMkLst>
            <pc:docMk/>
            <pc:sldMk cId="455635851" sldId="272"/>
            <ac:graphicFrameMk id="6" creationId="{259E3D99-D1A7-7501-AD97-718675168FCD}"/>
          </ac:graphicFrameMkLst>
        </pc:graphicFrameChg>
        <pc:graphicFrameChg chg="add del mod">
          <ac:chgData name="Mohamed" userId="afe3eefaa112e577" providerId="LiveId" clId="{7A3C4245-E1D8-4B35-A288-BE6E88B7F6E1}" dt="2023-03-06T18:46:42.575" v="2003"/>
          <ac:graphicFrameMkLst>
            <pc:docMk/>
            <pc:sldMk cId="455635851" sldId="272"/>
            <ac:graphicFrameMk id="8" creationId="{05C78461-AA4D-0C3E-CD7E-09D19A395A55}"/>
          </ac:graphicFrameMkLst>
        </pc:graphicFrameChg>
        <pc:picChg chg="add del">
          <ac:chgData name="Mohamed" userId="afe3eefaa112e577" providerId="LiveId" clId="{7A3C4245-E1D8-4B35-A288-BE6E88B7F6E1}" dt="2023-03-06T18:46:32.441" v="1999" actId="22"/>
          <ac:picMkLst>
            <pc:docMk/>
            <pc:sldMk cId="455635851" sldId="272"/>
            <ac:picMk id="5" creationId="{BB7C95CA-0160-BB1A-C804-5F3B4EB84091}"/>
          </ac:picMkLst>
        </pc:picChg>
        <pc:picChg chg="add mod">
          <ac:chgData name="Mohamed" userId="afe3eefaa112e577" providerId="LiveId" clId="{7A3C4245-E1D8-4B35-A288-BE6E88B7F6E1}" dt="2023-03-06T18:59:08.340" v="2357" actId="1076"/>
          <ac:picMkLst>
            <pc:docMk/>
            <pc:sldMk cId="455635851" sldId="272"/>
            <ac:picMk id="11" creationId="{383A5418-CA4A-BC9B-A075-5B9972D75349}"/>
          </ac:picMkLst>
        </pc:picChg>
      </pc:sldChg>
      <pc:sldChg chg="addSp delSp modSp new mod ord modNotesTx">
        <pc:chgData name="Mohamed" userId="afe3eefaa112e577" providerId="LiveId" clId="{7A3C4245-E1D8-4B35-A288-BE6E88B7F6E1}" dt="2023-03-07T04:10:34.817" v="2415" actId="20577"/>
        <pc:sldMkLst>
          <pc:docMk/>
          <pc:sldMk cId="964486479" sldId="273"/>
        </pc:sldMkLst>
        <pc:spChg chg="mod">
          <ac:chgData name="Mohamed" userId="afe3eefaa112e577" providerId="LiveId" clId="{7A3C4245-E1D8-4B35-A288-BE6E88B7F6E1}" dt="2023-03-07T04:10:34.817" v="2415" actId="20577"/>
          <ac:spMkLst>
            <pc:docMk/>
            <pc:sldMk cId="964486479" sldId="273"/>
            <ac:spMk id="2" creationId="{BB719528-C97A-E0DE-2EA9-747151BADA53}"/>
          </ac:spMkLst>
        </pc:spChg>
        <pc:spChg chg="del">
          <ac:chgData name="Mohamed" userId="afe3eefaa112e577" providerId="LiveId" clId="{7A3C4245-E1D8-4B35-A288-BE6E88B7F6E1}" dt="2023-03-06T19:01:20.747" v="2358" actId="478"/>
          <ac:spMkLst>
            <pc:docMk/>
            <pc:sldMk cId="964486479" sldId="273"/>
            <ac:spMk id="3" creationId="{A58CEEE0-641F-473D-976C-28BD846E895B}"/>
          </ac:spMkLst>
        </pc:spChg>
        <pc:picChg chg="add mod">
          <ac:chgData name="Mohamed" userId="afe3eefaa112e577" providerId="LiveId" clId="{7A3C4245-E1D8-4B35-A288-BE6E88B7F6E1}" dt="2023-03-06T19:01:32.557" v="2364" actId="14100"/>
          <ac:picMkLst>
            <pc:docMk/>
            <pc:sldMk cId="964486479" sldId="273"/>
            <ac:picMk id="5" creationId="{9FA24779-2E18-1B31-A69D-26BBCE348103}"/>
          </ac:picMkLst>
        </pc:picChg>
      </pc:sldChg>
      <pc:sldChg chg="modSp new mod">
        <pc:chgData name="Mohamed" userId="afe3eefaa112e577" providerId="LiveId" clId="{7A3C4245-E1D8-4B35-A288-BE6E88B7F6E1}" dt="2023-03-07T09:25:15.447" v="4083" actId="113"/>
        <pc:sldMkLst>
          <pc:docMk/>
          <pc:sldMk cId="356554004" sldId="274"/>
        </pc:sldMkLst>
        <pc:spChg chg="mod">
          <ac:chgData name="Mohamed" userId="afe3eefaa112e577" providerId="LiveId" clId="{7A3C4245-E1D8-4B35-A288-BE6E88B7F6E1}" dt="2023-03-07T04:10:43.395" v="2416" actId="2711"/>
          <ac:spMkLst>
            <pc:docMk/>
            <pc:sldMk cId="356554004" sldId="274"/>
            <ac:spMk id="2" creationId="{D6A666EA-3FBE-1ACC-F88B-8CE460898761}"/>
          </ac:spMkLst>
        </pc:spChg>
        <pc:spChg chg="mod">
          <ac:chgData name="Mohamed" userId="afe3eefaa112e577" providerId="LiveId" clId="{7A3C4245-E1D8-4B35-A288-BE6E88B7F6E1}" dt="2023-03-07T09:25:15.447" v="4083" actId="113"/>
          <ac:spMkLst>
            <pc:docMk/>
            <pc:sldMk cId="356554004" sldId="274"/>
            <ac:spMk id="3" creationId="{2564FCE9-80CC-3364-457E-02A9ABF4654C}"/>
          </ac:spMkLst>
        </pc:spChg>
      </pc:sldChg>
      <pc:sldChg chg="addSp delSp modSp new mod">
        <pc:chgData name="Mohamed" userId="afe3eefaa112e577" providerId="LiveId" clId="{7A3C4245-E1D8-4B35-A288-BE6E88B7F6E1}" dt="2023-03-07T04:22:38.564" v="2627" actId="14100"/>
        <pc:sldMkLst>
          <pc:docMk/>
          <pc:sldMk cId="531648652" sldId="275"/>
        </pc:sldMkLst>
        <pc:spChg chg="mod">
          <ac:chgData name="Mohamed" userId="afe3eefaa112e577" providerId="LiveId" clId="{7A3C4245-E1D8-4B35-A288-BE6E88B7F6E1}" dt="2023-03-07T04:11:27.784" v="2463" actId="2711"/>
          <ac:spMkLst>
            <pc:docMk/>
            <pc:sldMk cId="531648652" sldId="275"/>
            <ac:spMk id="2" creationId="{E692F206-1C60-FDD0-9E75-066227E058B4}"/>
          </ac:spMkLst>
        </pc:spChg>
        <pc:spChg chg="del">
          <ac:chgData name="Mohamed" userId="afe3eefaa112e577" providerId="LiveId" clId="{7A3C4245-E1D8-4B35-A288-BE6E88B7F6E1}" dt="2023-03-07T04:14:10.983" v="2479" actId="478"/>
          <ac:spMkLst>
            <pc:docMk/>
            <pc:sldMk cId="531648652" sldId="275"/>
            <ac:spMk id="3" creationId="{035F4841-C0C1-726B-8A41-D9E1892AD319}"/>
          </ac:spMkLst>
        </pc:spChg>
        <pc:spChg chg="add mod">
          <ac:chgData name="Mohamed" userId="afe3eefaa112e577" providerId="LiveId" clId="{7A3C4245-E1D8-4B35-A288-BE6E88B7F6E1}" dt="2023-03-07T04:22:31.432" v="2626" actId="14100"/>
          <ac:spMkLst>
            <pc:docMk/>
            <pc:sldMk cId="531648652" sldId="275"/>
            <ac:spMk id="6" creationId="{5ABDC0B0-5B25-9E6C-12FB-41F23F394A37}"/>
          </ac:spMkLst>
        </pc:spChg>
        <pc:picChg chg="add mod">
          <ac:chgData name="Mohamed" userId="afe3eefaa112e577" providerId="LiveId" clId="{7A3C4245-E1D8-4B35-A288-BE6E88B7F6E1}" dt="2023-03-07T04:22:38.564" v="2627" actId="14100"/>
          <ac:picMkLst>
            <pc:docMk/>
            <pc:sldMk cId="531648652" sldId="275"/>
            <ac:picMk id="5" creationId="{A9FD5C98-73AA-4814-3FBC-3FB62D114688}"/>
          </ac:picMkLst>
        </pc:picChg>
      </pc:sldChg>
      <pc:sldChg chg="addSp delSp modSp new mod">
        <pc:chgData name="Mohamed" userId="afe3eefaa112e577" providerId="LiveId" clId="{7A3C4245-E1D8-4B35-A288-BE6E88B7F6E1}" dt="2023-03-07T04:23:41.773" v="2708" actId="20577"/>
        <pc:sldMkLst>
          <pc:docMk/>
          <pc:sldMk cId="1395268259" sldId="276"/>
        </pc:sldMkLst>
        <pc:spChg chg="mod">
          <ac:chgData name="Mohamed" userId="afe3eefaa112e577" providerId="LiveId" clId="{7A3C4245-E1D8-4B35-A288-BE6E88B7F6E1}" dt="2023-03-07T04:14:56.675" v="2505" actId="20577"/>
          <ac:spMkLst>
            <pc:docMk/>
            <pc:sldMk cId="1395268259" sldId="276"/>
            <ac:spMk id="2" creationId="{905F42B9-2868-3629-AAE1-8DE6706822FA}"/>
          </ac:spMkLst>
        </pc:spChg>
        <pc:spChg chg="del">
          <ac:chgData name="Mohamed" userId="afe3eefaa112e577" providerId="LiveId" clId="{7A3C4245-E1D8-4B35-A288-BE6E88B7F6E1}" dt="2023-03-07T04:15:00.557" v="2506" actId="478"/>
          <ac:spMkLst>
            <pc:docMk/>
            <pc:sldMk cId="1395268259" sldId="276"/>
            <ac:spMk id="3" creationId="{2F3C0C96-A58F-D997-B708-4EF615A18E98}"/>
          </ac:spMkLst>
        </pc:spChg>
        <pc:spChg chg="add mod">
          <ac:chgData name="Mohamed" userId="afe3eefaa112e577" providerId="LiveId" clId="{7A3C4245-E1D8-4B35-A288-BE6E88B7F6E1}" dt="2023-03-07T04:23:41.773" v="2708" actId="20577"/>
          <ac:spMkLst>
            <pc:docMk/>
            <pc:sldMk cId="1395268259" sldId="276"/>
            <ac:spMk id="6" creationId="{279C39CA-0C3E-1A47-10A5-8D57BD2F4EFC}"/>
          </ac:spMkLst>
        </pc:spChg>
        <pc:picChg chg="add mod">
          <ac:chgData name="Mohamed" userId="afe3eefaa112e577" providerId="LiveId" clId="{7A3C4245-E1D8-4B35-A288-BE6E88B7F6E1}" dt="2023-03-07T04:23:01.398" v="2629" actId="1076"/>
          <ac:picMkLst>
            <pc:docMk/>
            <pc:sldMk cId="1395268259" sldId="276"/>
            <ac:picMk id="5" creationId="{B12DA44F-229B-42B8-F073-F8CDD077F6DB}"/>
          </ac:picMkLst>
        </pc:picChg>
      </pc:sldChg>
      <pc:sldChg chg="modSp new mod ord">
        <pc:chgData name="Mohamed" userId="afe3eefaa112e577" providerId="LiveId" clId="{7A3C4245-E1D8-4B35-A288-BE6E88B7F6E1}" dt="2023-03-07T05:50:32.244" v="3702"/>
        <pc:sldMkLst>
          <pc:docMk/>
          <pc:sldMk cId="4023586025" sldId="277"/>
        </pc:sldMkLst>
        <pc:spChg chg="mod">
          <ac:chgData name="Mohamed" userId="afe3eefaa112e577" providerId="LiveId" clId="{7A3C4245-E1D8-4B35-A288-BE6E88B7F6E1}" dt="2023-03-07T04:27:49.243" v="2729" actId="20577"/>
          <ac:spMkLst>
            <pc:docMk/>
            <pc:sldMk cId="4023586025" sldId="277"/>
            <ac:spMk id="2" creationId="{D633245A-76F6-7D00-1BE3-9490B2A9E72B}"/>
          </ac:spMkLst>
        </pc:spChg>
        <pc:spChg chg="mod">
          <ac:chgData name="Mohamed" userId="afe3eefaa112e577" providerId="LiveId" clId="{7A3C4245-E1D8-4B35-A288-BE6E88B7F6E1}" dt="2023-03-07T04:33:32.895" v="3042" actId="20577"/>
          <ac:spMkLst>
            <pc:docMk/>
            <pc:sldMk cId="4023586025" sldId="277"/>
            <ac:spMk id="3" creationId="{131F075C-0ECD-6303-3916-B121788D02BE}"/>
          </ac:spMkLst>
        </pc:spChg>
      </pc:sldChg>
      <pc:sldChg chg="addSp modSp new mod ord modNotesTx">
        <pc:chgData name="Mohamed" userId="afe3eefaa112e577" providerId="LiveId" clId="{7A3C4245-E1D8-4B35-A288-BE6E88B7F6E1}" dt="2023-03-07T05:37:04.732" v="3596" actId="20577"/>
        <pc:sldMkLst>
          <pc:docMk/>
          <pc:sldMk cId="760444198" sldId="278"/>
        </pc:sldMkLst>
        <pc:spChg chg="mod">
          <ac:chgData name="Mohamed" userId="afe3eefaa112e577" providerId="LiveId" clId="{7A3C4245-E1D8-4B35-A288-BE6E88B7F6E1}" dt="2023-03-07T05:37:04.732" v="3596" actId="20577"/>
          <ac:spMkLst>
            <pc:docMk/>
            <pc:sldMk cId="760444198" sldId="278"/>
            <ac:spMk id="2" creationId="{2DA91A8D-8445-2F0F-8EF9-AD29BDB43D2E}"/>
          </ac:spMkLst>
        </pc:spChg>
        <pc:spChg chg="mod">
          <ac:chgData name="Mohamed" userId="afe3eefaa112e577" providerId="LiveId" clId="{7A3C4245-E1D8-4B35-A288-BE6E88B7F6E1}" dt="2023-03-07T05:25:53.337" v="3553" actId="20577"/>
          <ac:spMkLst>
            <pc:docMk/>
            <pc:sldMk cId="760444198" sldId="278"/>
            <ac:spMk id="3" creationId="{62C4DAB9-FFB0-347E-F203-ED8E90682509}"/>
          </ac:spMkLst>
        </pc:spChg>
        <pc:picChg chg="add mod">
          <ac:chgData name="Mohamed" userId="afe3eefaa112e577" providerId="LiveId" clId="{7A3C4245-E1D8-4B35-A288-BE6E88B7F6E1}" dt="2023-03-07T05:15:31.208" v="3506" actId="1076"/>
          <ac:picMkLst>
            <pc:docMk/>
            <pc:sldMk cId="760444198" sldId="278"/>
            <ac:picMk id="5" creationId="{B3A18D8A-0915-0D9C-6D8C-022F258518D4}"/>
          </ac:picMkLst>
        </pc:picChg>
        <pc:picChg chg="add mod">
          <ac:chgData name="Mohamed" userId="afe3eefaa112e577" providerId="LiveId" clId="{7A3C4245-E1D8-4B35-A288-BE6E88B7F6E1}" dt="2023-03-07T05:15:50.920" v="3511" actId="14100"/>
          <ac:picMkLst>
            <pc:docMk/>
            <pc:sldMk cId="760444198" sldId="278"/>
            <ac:picMk id="7" creationId="{F31731DE-C9C4-2A16-286F-89D5D1328935}"/>
          </ac:picMkLst>
        </pc:picChg>
      </pc:sldChg>
      <pc:sldChg chg="addSp modSp new mod ord modNotesTx">
        <pc:chgData name="Mohamed" userId="afe3eefaa112e577" providerId="LiveId" clId="{7A3C4245-E1D8-4B35-A288-BE6E88B7F6E1}" dt="2023-03-07T05:54:21.825" v="3771"/>
        <pc:sldMkLst>
          <pc:docMk/>
          <pc:sldMk cId="3598356266" sldId="279"/>
        </pc:sldMkLst>
        <pc:spChg chg="mod">
          <ac:chgData name="Mohamed" userId="afe3eefaa112e577" providerId="LiveId" clId="{7A3C4245-E1D8-4B35-A288-BE6E88B7F6E1}" dt="2023-03-07T05:50:50.335" v="3703"/>
          <ac:spMkLst>
            <pc:docMk/>
            <pc:sldMk cId="3598356266" sldId="279"/>
            <ac:spMk id="2" creationId="{B9E335E6-FE55-19CC-ECCF-0EC267FB11E7}"/>
          </ac:spMkLst>
        </pc:spChg>
        <pc:spChg chg="mod">
          <ac:chgData name="Mohamed" userId="afe3eefaa112e577" providerId="LiveId" clId="{7A3C4245-E1D8-4B35-A288-BE6E88B7F6E1}" dt="2023-03-07T05:53:56.504" v="3769" actId="14100"/>
          <ac:spMkLst>
            <pc:docMk/>
            <pc:sldMk cId="3598356266" sldId="279"/>
            <ac:spMk id="3" creationId="{FA995A94-2B2F-4CEB-42FB-887171B1F954}"/>
          </ac:spMkLst>
        </pc:spChg>
        <pc:spChg chg="mod">
          <ac:chgData name="Mohamed" userId="afe3eefaa112e577" providerId="LiveId" clId="{7A3C4245-E1D8-4B35-A288-BE6E88B7F6E1}" dt="2023-03-07T05:54:02.534" v="3770" actId="1076"/>
          <ac:spMkLst>
            <pc:docMk/>
            <pc:sldMk cId="3598356266" sldId="279"/>
            <ac:spMk id="5" creationId="{1DE95857-896E-8447-20B5-3825DB585E9D}"/>
          </ac:spMkLst>
        </pc:spChg>
        <pc:spChg chg="mod">
          <ac:chgData name="Mohamed" userId="afe3eefaa112e577" providerId="LiveId" clId="{7A3C4245-E1D8-4B35-A288-BE6E88B7F6E1}" dt="2023-03-07T05:54:02.534" v="3770" actId="1076"/>
          <ac:spMkLst>
            <pc:docMk/>
            <pc:sldMk cId="3598356266" sldId="279"/>
            <ac:spMk id="6" creationId="{4E348336-A747-B076-BC5A-B4515305FB34}"/>
          </ac:spMkLst>
        </pc:spChg>
        <pc:grpChg chg="add mod">
          <ac:chgData name="Mohamed" userId="afe3eefaa112e577" providerId="LiveId" clId="{7A3C4245-E1D8-4B35-A288-BE6E88B7F6E1}" dt="2023-03-07T05:54:02.534" v="3770" actId="1076"/>
          <ac:grpSpMkLst>
            <pc:docMk/>
            <pc:sldMk cId="3598356266" sldId="279"/>
            <ac:grpSpMk id="4" creationId="{ECE680E3-E314-A8BD-3EAE-BBA973595A3E}"/>
          </ac:grpSpMkLst>
        </pc:grpChg>
      </pc:sldChg>
      <pc:sldChg chg="new del ord">
        <pc:chgData name="Mohamed" userId="afe3eefaa112e577" providerId="LiveId" clId="{7A3C4245-E1D8-4B35-A288-BE6E88B7F6E1}" dt="2023-03-07T05:54:37.306" v="3775" actId="47"/>
        <pc:sldMkLst>
          <pc:docMk/>
          <pc:sldMk cId="121842591" sldId="280"/>
        </pc:sldMkLst>
      </pc:sldChg>
      <pc:sldChg chg="addSp delSp modSp new mod ord setBg modNotesTx">
        <pc:chgData name="Mohamed" userId="afe3eefaa112e577" providerId="LiveId" clId="{7A3C4245-E1D8-4B35-A288-BE6E88B7F6E1}" dt="2023-03-07T09:17:11.550" v="4032" actId="1076"/>
        <pc:sldMkLst>
          <pc:docMk/>
          <pc:sldMk cId="3685827212" sldId="281"/>
        </pc:sldMkLst>
        <pc:spChg chg="del mod">
          <ac:chgData name="Mohamed" userId="afe3eefaa112e577" providerId="LiveId" clId="{7A3C4245-E1D8-4B35-A288-BE6E88B7F6E1}" dt="2023-03-07T05:59:18.515" v="3828" actId="478"/>
          <ac:spMkLst>
            <pc:docMk/>
            <pc:sldMk cId="3685827212" sldId="281"/>
            <ac:spMk id="2" creationId="{BD27C63D-E0F5-31EE-4DF1-288177646202}"/>
          </ac:spMkLst>
        </pc:spChg>
        <pc:spChg chg="del mod">
          <ac:chgData name="Mohamed" userId="afe3eefaa112e577" providerId="LiveId" clId="{7A3C4245-E1D8-4B35-A288-BE6E88B7F6E1}" dt="2023-03-07T06:00:01.530" v="3836" actId="931"/>
          <ac:spMkLst>
            <pc:docMk/>
            <pc:sldMk cId="3685827212" sldId="281"/>
            <ac:spMk id="3" creationId="{1A5FEC00-B0CD-1255-E924-DA79244B3DCF}"/>
          </ac:spMkLst>
        </pc:spChg>
        <pc:spChg chg="mod">
          <ac:chgData name="Mohamed" userId="afe3eefaa112e577" providerId="LiveId" clId="{7A3C4245-E1D8-4B35-A288-BE6E88B7F6E1}" dt="2023-03-07T05:59:54.231" v="3835" actId="14100"/>
          <ac:spMkLst>
            <pc:docMk/>
            <pc:sldMk cId="3685827212" sldId="281"/>
            <ac:spMk id="5" creationId="{2F66757F-B269-7207-E7DB-CF6667D267DA}"/>
          </ac:spMkLst>
        </pc:spChg>
        <pc:spChg chg="mod">
          <ac:chgData name="Mohamed" userId="afe3eefaa112e577" providerId="LiveId" clId="{7A3C4245-E1D8-4B35-A288-BE6E88B7F6E1}" dt="2023-03-07T05:59:54.231" v="3835" actId="14100"/>
          <ac:spMkLst>
            <pc:docMk/>
            <pc:sldMk cId="3685827212" sldId="281"/>
            <ac:spMk id="6" creationId="{37C48EBA-7F9F-B50F-AA7F-0CA8D01356C4}"/>
          </ac:spMkLst>
        </pc:spChg>
        <pc:spChg chg="add">
          <ac:chgData name="Mohamed" userId="afe3eefaa112e577" providerId="LiveId" clId="{7A3C4245-E1D8-4B35-A288-BE6E88B7F6E1}" dt="2023-03-07T05:58:38.161" v="3821" actId="26606"/>
          <ac:spMkLst>
            <pc:docMk/>
            <pc:sldMk cId="3685827212" sldId="281"/>
            <ac:spMk id="8" creationId="{B4CE5841-C184-4A70-A609-5FE4A50783C7}"/>
          </ac:spMkLst>
        </pc:spChg>
        <pc:spChg chg="add">
          <ac:chgData name="Mohamed" userId="afe3eefaa112e577" providerId="LiveId" clId="{7A3C4245-E1D8-4B35-A288-BE6E88B7F6E1}" dt="2023-03-07T05:58:38.161" v="3821" actId="26606"/>
          <ac:spMkLst>
            <pc:docMk/>
            <pc:sldMk cId="3685827212" sldId="281"/>
            <ac:spMk id="10" creationId="{CD1AAA2C-FBBE-42AA-B869-31D524B7653F}"/>
          </ac:spMkLst>
        </pc:spChg>
        <pc:spChg chg="add mod">
          <ac:chgData name="Mohamed" userId="afe3eefaa112e577" providerId="LiveId" clId="{7A3C4245-E1D8-4B35-A288-BE6E88B7F6E1}" dt="2023-03-07T06:02:54.668" v="3862" actId="1076"/>
          <ac:spMkLst>
            <pc:docMk/>
            <pc:sldMk cId="3685827212" sldId="281"/>
            <ac:spMk id="11" creationId="{A54EB2E4-0E73-45B9-A3F0-1AB172CFF270}"/>
          </ac:spMkLst>
        </pc:spChg>
        <pc:spChg chg="add">
          <ac:chgData name="Mohamed" userId="afe3eefaa112e577" providerId="LiveId" clId="{7A3C4245-E1D8-4B35-A288-BE6E88B7F6E1}" dt="2023-03-07T05:58:38.161" v="3821" actId="26606"/>
          <ac:spMkLst>
            <pc:docMk/>
            <pc:sldMk cId="3685827212" sldId="281"/>
            <ac:spMk id="12" creationId="{5F937BBF-9326-4230-AB1B-F1795E350559}"/>
          </ac:spMkLst>
        </pc:spChg>
        <pc:spChg chg="add mod">
          <ac:chgData name="Mohamed" userId="afe3eefaa112e577" providerId="LiveId" clId="{7A3C4245-E1D8-4B35-A288-BE6E88B7F6E1}" dt="2023-03-07T06:03:02.231" v="3864" actId="1076"/>
          <ac:spMkLst>
            <pc:docMk/>
            <pc:sldMk cId="3685827212" sldId="281"/>
            <ac:spMk id="15" creationId="{C7D1D7D5-A886-EA0A-0A6B-6CB639B39BA4}"/>
          </ac:spMkLst>
        </pc:spChg>
        <pc:grpChg chg="add mod">
          <ac:chgData name="Mohamed" userId="afe3eefaa112e577" providerId="LiveId" clId="{7A3C4245-E1D8-4B35-A288-BE6E88B7F6E1}" dt="2023-03-07T05:59:54.231" v="3835" actId="14100"/>
          <ac:grpSpMkLst>
            <pc:docMk/>
            <pc:sldMk cId="3685827212" sldId="281"/>
            <ac:grpSpMk id="4" creationId="{15C3860B-4AF4-2E3B-E77C-09027B467117}"/>
          </ac:grpSpMkLst>
        </pc:grpChg>
        <pc:picChg chg="add mod">
          <ac:chgData name="Mohamed" userId="afe3eefaa112e577" providerId="LiveId" clId="{7A3C4245-E1D8-4B35-A288-BE6E88B7F6E1}" dt="2023-03-07T09:17:11.550" v="4032" actId="1076"/>
          <ac:picMkLst>
            <pc:docMk/>
            <pc:sldMk cId="3685827212" sldId="281"/>
            <ac:picMk id="9" creationId="{839FD534-5A76-28FE-5988-95D13329AAAE}"/>
          </ac:picMkLst>
        </pc:picChg>
        <pc:picChg chg="add mod">
          <ac:chgData name="Mohamed" userId="afe3eefaa112e577" providerId="LiveId" clId="{7A3C4245-E1D8-4B35-A288-BE6E88B7F6E1}" dt="2023-03-07T09:17:04.780" v="4030" actId="1076"/>
          <ac:picMkLst>
            <pc:docMk/>
            <pc:sldMk cId="3685827212" sldId="281"/>
            <ac:picMk id="14" creationId="{DC5AAC4D-21EF-4245-D1B1-E8DF3B250586}"/>
          </ac:picMkLst>
        </pc:picChg>
      </pc:sldChg>
      <pc:sldChg chg="modSp new mod">
        <pc:chgData name="Mohamed" userId="afe3eefaa112e577" providerId="LiveId" clId="{7A3C4245-E1D8-4B35-A288-BE6E88B7F6E1}" dt="2023-03-07T06:04:40.441" v="3871" actId="5793"/>
        <pc:sldMkLst>
          <pc:docMk/>
          <pc:sldMk cId="3550931476" sldId="282"/>
        </pc:sldMkLst>
        <pc:spChg chg="mod">
          <ac:chgData name="Mohamed" userId="afe3eefaa112e577" providerId="LiveId" clId="{7A3C4245-E1D8-4B35-A288-BE6E88B7F6E1}" dt="2023-03-07T06:04:29.173" v="3868" actId="27636"/>
          <ac:spMkLst>
            <pc:docMk/>
            <pc:sldMk cId="3550931476" sldId="282"/>
            <ac:spMk id="2" creationId="{F9EA3394-2FA6-251E-C6AB-CAFFA0F41F74}"/>
          </ac:spMkLst>
        </pc:spChg>
        <pc:spChg chg="mod">
          <ac:chgData name="Mohamed" userId="afe3eefaa112e577" providerId="LiveId" clId="{7A3C4245-E1D8-4B35-A288-BE6E88B7F6E1}" dt="2023-03-07T06:04:40.441" v="3871" actId="5793"/>
          <ac:spMkLst>
            <pc:docMk/>
            <pc:sldMk cId="3550931476" sldId="282"/>
            <ac:spMk id="3" creationId="{97EBC9DF-3349-B85C-A7E0-FE808DCA19E4}"/>
          </ac:spMkLst>
        </pc:spChg>
      </pc:sldChg>
      <pc:sldChg chg="addSp delSp modSp new mod">
        <pc:chgData name="Mohamed" userId="afe3eefaa112e577" providerId="LiveId" clId="{7A3C4245-E1D8-4B35-A288-BE6E88B7F6E1}" dt="2023-03-07T06:09:09.076" v="3897" actId="14100"/>
        <pc:sldMkLst>
          <pc:docMk/>
          <pc:sldMk cId="128783315" sldId="283"/>
        </pc:sldMkLst>
        <pc:spChg chg="mod">
          <ac:chgData name="Mohamed" userId="afe3eefaa112e577" providerId="LiveId" clId="{7A3C4245-E1D8-4B35-A288-BE6E88B7F6E1}" dt="2023-03-07T06:05:46.090" v="3872"/>
          <ac:spMkLst>
            <pc:docMk/>
            <pc:sldMk cId="128783315" sldId="283"/>
            <ac:spMk id="2" creationId="{C2AD09E9-32ED-AF37-8E88-26655B2A062E}"/>
          </ac:spMkLst>
        </pc:spChg>
        <pc:spChg chg="del">
          <ac:chgData name="Mohamed" userId="afe3eefaa112e577" providerId="LiveId" clId="{7A3C4245-E1D8-4B35-A288-BE6E88B7F6E1}" dt="2023-03-07T06:09:01.616" v="3892" actId="931"/>
          <ac:spMkLst>
            <pc:docMk/>
            <pc:sldMk cId="128783315" sldId="283"/>
            <ac:spMk id="3" creationId="{6334C734-0A03-10F0-E009-A163E4675252}"/>
          </ac:spMkLst>
        </pc:spChg>
        <pc:picChg chg="add mod">
          <ac:chgData name="Mohamed" userId="afe3eefaa112e577" providerId="LiveId" clId="{7A3C4245-E1D8-4B35-A288-BE6E88B7F6E1}" dt="2023-03-07T06:09:09.076" v="3897" actId="14100"/>
          <ac:picMkLst>
            <pc:docMk/>
            <pc:sldMk cId="128783315" sldId="283"/>
            <ac:picMk id="5" creationId="{4F550234-3973-2648-1C31-C97AAE0223F4}"/>
          </ac:picMkLst>
        </pc:picChg>
      </pc:sldChg>
      <pc:sldChg chg="addSp delSp modSp new mod ord">
        <pc:chgData name="Mohamed" userId="afe3eefaa112e577" providerId="LiveId" clId="{7A3C4245-E1D8-4B35-A288-BE6E88B7F6E1}" dt="2023-03-07T10:42:23.892" v="4092"/>
        <pc:sldMkLst>
          <pc:docMk/>
          <pc:sldMk cId="2952537625" sldId="284"/>
        </pc:sldMkLst>
        <pc:spChg chg="mod">
          <ac:chgData name="Mohamed" userId="afe3eefaa112e577" providerId="LiveId" clId="{7A3C4245-E1D8-4B35-A288-BE6E88B7F6E1}" dt="2023-03-07T06:08:17.756" v="3873"/>
          <ac:spMkLst>
            <pc:docMk/>
            <pc:sldMk cId="2952537625" sldId="284"/>
            <ac:spMk id="2" creationId="{83DD1085-3C6C-C9F6-1FC0-D4791AAF95E8}"/>
          </ac:spMkLst>
        </pc:spChg>
        <pc:spChg chg="del">
          <ac:chgData name="Mohamed" userId="afe3eefaa112e577" providerId="LiveId" clId="{7A3C4245-E1D8-4B35-A288-BE6E88B7F6E1}" dt="2023-03-07T06:09:16.693" v="3898" actId="931"/>
          <ac:spMkLst>
            <pc:docMk/>
            <pc:sldMk cId="2952537625" sldId="284"/>
            <ac:spMk id="3" creationId="{213878C3-1B1A-B46A-0B4A-C2F76950E3B0}"/>
          </ac:spMkLst>
        </pc:spChg>
        <pc:picChg chg="add mod">
          <ac:chgData name="Mohamed" userId="afe3eefaa112e577" providerId="LiveId" clId="{7A3C4245-E1D8-4B35-A288-BE6E88B7F6E1}" dt="2023-03-07T06:09:18.294" v="3900" actId="962"/>
          <ac:picMkLst>
            <pc:docMk/>
            <pc:sldMk cId="2952537625" sldId="284"/>
            <ac:picMk id="5" creationId="{6C7AE4FE-92A9-D4DB-9B19-CE89AF3E0214}"/>
          </ac:picMkLst>
        </pc:picChg>
      </pc:sldChg>
      <pc:sldChg chg="addSp delSp modSp new mod">
        <pc:chgData name="Mohamed" userId="afe3eefaa112e577" providerId="LiveId" clId="{7A3C4245-E1D8-4B35-A288-BE6E88B7F6E1}" dt="2023-03-07T06:09:35.355" v="3905" actId="1076"/>
        <pc:sldMkLst>
          <pc:docMk/>
          <pc:sldMk cId="4079441926" sldId="285"/>
        </pc:sldMkLst>
        <pc:spChg chg="mod">
          <ac:chgData name="Mohamed" userId="afe3eefaa112e577" providerId="LiveId" clId="{7A3C4245-E1D8-4B35-A288-BE6E88B7F6E1}" dt="2023-03-07T06:08:23.917" v="3880" actId="20577"/>
          <ac:spMkLst>
            <pc:docMk/>
            <pc:sldMk cId="4079441926" sldId="285"/>
            <ac:spMk id="2" creationId="{6418638F-8A5D-6683-BFDC-1218EF9D8D85}"/>
          </ac:spMkLst>
        </pc:spChg>
        <pc:spChg chg="del">
          <ac:chgData name="Mohamed" userId="afe3eefaa112e577" providerId="LiveId" clId="{7A3C4245-E1D8-4B35-A288-BE6E88B7F6E1}" dt="2023-03-07T06:09:31.340" v="3901" actId="931"/>
          <ac:spMkLst>
            <pc:docMk/>
            <pc:sldMk cId="4079441926" sldId="285"/>
            <ac:spMk id="3" creationId="{7C767B41-E204-6047-D8A0-4F84010E7760}"/>
          </ac:spMkLst>
        </pc:spChg>
        <pc:picChg chg="add mod">
          <ac:chgData name="Mohamed" userId="afe3eefaa112e577" providerId="LiveId" clId="{7A3C4245-E1D8-4B35-A288-BE6E88B7F6E1}" dt="2023-03-07T06:09:35.355" v="3905" actId="1076"/>
          <ac:picMkLst>
            <pc:docMk/>
            <pc:sldMk cId="4079441926" sldId="285"/>
            <ac:picMk id="5" creationId="{C485E197-042A-8C29-0B6D-DA294730E98D}"/>
          </ac:picMkLst>
        </pc:picChg>
      </pc:sldChg>
      <pc:sldChg chg="addSp modSp new mod">
        <pc:chgData name="Mohamed" userId="afe3eefaa112e577" providerId="LiveId" clId="{7A3C4245-E1D8-4B35-A288-BE6E88B7F6E1}" dt="2023-03-07T05:37:14.488" v="3598"/>
        <pc:sldMkLst>
          <pc:docMk/>
          <pc:sldMk cId="2411999543" sldId="286"/>
        </pc:sldMkLst>
        <pc:spChg chg="mod">
          <ac:chgData name="Mohamed" userId="afe3eefaa112e577" providerId="LiveId" clId="{7A3C4245-E1D8-4B35-A288-BE6E88B7F6E1}" dt="2023-03-07T05:37:14.488" v="3598"/>
          <ac:spMkLst>
            <pc:docMk/>
            <pc:sldMk cId="2411999543" sldId="286"/>
            <ac:spMk id="2" creationId="{9ED1B1E8-0188-DB95-AA8C-4D642EADC6CF}"/>
          </ac:spMkLst>
        </pc:spChg>
        <pc:spChg chg="mod">
          <ac:chgData name="Mohamed" userId="afe3eefaa112e577" providerId="LiveId" clId="{7A3C4245-E1D8-4B35-A288-BE6E88B7F6E1}" dt="2023-03-07T04:47:45.593" v="3194" actId="12"/>
          <ac:spMkLst>
            <pc:docMk/>
            <pc:sldMk cId="2411999543" sldId="286"/>
            <ac:spMk id="3" creationId="{2A03398D-C1DD-8BD6-7C0F-2311BF03190C}"/>
          </ac:spMkLst>
        </pc:spChg>
        <pc:picChg chg="add mod">
          <ac:chgData name="Mohamed" userId="afe3eefaa112e577" providerId="LiveId" clId="{7A3C4245-E1D8-4B35-A288-BE6E88B7F6E1}" dt="2023-03-07T04:44:20.153" v="3187" actId="1076"/>
          <ac:picMkLst>
            <pc:docMk/>
            <pc:sldMk cId="2411999543" sldId="286"/>
            <ac:picMk id="5" creationId="{1D42741B-D224-D36F-E122-D77F4260BDC7}"/>
          </ac:picMkLst>
        </pc:picChg>
      </pc:sldChg>
      <pc:sldChg chg="addSp modSp new mod">
        <pc:chgData name="Mohamed" userId="afe3eefaa112e577" providerId="LiveId" clId="{7A3C4245-E1D8-4B35-A288-BE6E88B7F6E1}" dt="2023-03-07T05:37:11.152" v="3597"/>
        <pc:sldMkLst>
          <pc:docMk/>
          <pc:sldMk cId="3324381906" sldId="287"/>
        </pc:sldMkLst>
        <pc:spChg chg="mod">
          <ac:chgData name="Mohamed" userId="afe3eefaa112e577" providerId="LiveId" clId="{7A3C4245-E1D8-4B35-A288-BE6E88B7F6E1}" dt="2023-03-07T05:37:11.152" v="3597"/>
          <ac:spMkLst>
            <pc:docMk/>
            <pc:sldMk cId="3324381906" sldId="287"/>
            <ac:spMk id="2" creationId="{D957E932-85A6-0C34-0171-31C70040FA25}"/>
          </ac:spMkLst>
        </pc:spChg>
        <pc:spChg chg="mod">
          <ac:chgData name="Mohamed" userId="afe3eefaa112e577" providerId="LiveId" clId="{7A3C4245-E1D8-4B35-A288-BE6E88B7F6E1}" dt="2023-03-07T04:56:41.662" v="3415" actId="20577"/>
          <ac:spMkLst>
            <pc:docMk/>
            <pc:sldMk cId="3324381906" sldId="287"/>
            <ac:spMk id="3" creationId="{1787BC39-1409-292B-CA48-00944E1114F5}"/>
          </ac:spMkLst>
        </pc:spChg>
        <pc:picChg chg="add mod">
          <ac:chgData name="Mohamed" userId="afe3eefaa112e577" providerId="LiveId" clId="{7A3C4245-E1D8-4B35-A288-BE6E88B7F6E1}" dt="2023-03-07T04:56:34.700" v="3414" actId="14100"/>
          <ac:picMkLst>
            <pc:docMk/>
            <pc:sldMk cId="3324381906" sldId="287"/>
            <ac:picMk id="5" creationId="{930F746C-A177-A07B-75A8-0A3FD103DDD1}"/>
          </ac:picMkLst>
        </pc:picChg>
      </pc:sldChg>
      <pc:sldChg chg="addSp delSp modSp new mod">
        <pc:chgData name="Mohamed" userId="afe3eefaa112e577" providerId="LiveId" clId="{7A3C4245-E1D8-4B35-A288-BE6E88B7F6E1}" dt="2023-03-07T05:09:57.346" v="3474" actId="14100"/>
        <pc:sldMkLst>
          <pc:docMk/>
          <pc:sldMk cId="1581072213" sldId="288"/>
        </pc:sldMkLst>
        <pc:spChg chg="mod">
          <ac:chgData name="Mohamed" userId="afe3eefaa112e577" providerId="LiveId" clId="{7A3C4245-E1D8-4B35-A288-BE6E88B7F6E1}" dt="2023-03-07T05:04:23.072" v="3435" actId="2711"/>
          <ac:spMkLst>
            <pc:docMk/>
            <pc:sldMk cId="1581072213" sldId="288"/>
            <ac:spMk id="2" creationId="{7B0A51A9-D000-85AB-679F-085B7EDEE4C5}"/>
          </ac:spMkLst>
        </pc:spChg>
        <pc:spChg chg="del">
          <ac:chgData name="Mohamed" userId="afe3eefaa112e577" providerId="LiveId" clId="{7A3C4245-E1D8-4B35-A288-BE6E88B7F6E1}" dt="2023-03-07T05:04:42.560" v="3436" actId="931"/>
          <ac:spMkLst>
            <pc:docMk/>
            <pc:sldMk cId="1581072213" sldId="288"/>
            <ac:spMk id="3" creationId="{AD182E96-B38A-6BA5-4188-200AD228F833}"/>
          </ac:spMkLst>
        </pc:spChg>
        <pc:spChg chg="add del mod">
          <ac:chgData name="Mohamed" userId="afe3eefaa112e577" providerId="LiveId" clId="{7A3C4245-E1D8-4B35-A288-BE6E88B7F6E1}" dt="2023-03-07T05:05:50.408" v="3453" actId="478"/>
          <ac:spMkLst>
            <pc:docMk/>
            <pc:sldMk cId="1581072213" sldId="288"/>
            <ac:spMk id="6" creationId="{CC983A66-9DB8-F7C1-4541-008A2F27B2C7}"/>
          </ac:spMkLst>
        </pc:spChg>
        <pc:spChg chg="add mod">
          <ac:chgData name="Mohamed" userId="afe3eefaa112e577" providerId="LiveId" clId="{7A3C4245-E1D8-4B35-A288-BE6E88B7F6E1}" dt="2023-03-07T05:09:45.474" v="3470" actId="1076"/>
          <ac:spMkLst>
            <pc:docMk/>
            <pc:sldMk cId="1581072213" sldId="288"/>
            <ac:spMk id="7" creationId="{B70839FA-75B1-B7BC-FB35-D2ED99C91FDE}"/>
          </ac:spMkLst>
        </pc:spChg>
        <pc:spChg chg="add mod">
          <ac:chgData name="Mohamed" userId="afe3eefaa112e577" providerId="LiveId" clId="{7A3C4245-E1D8-4B35-A288-BE6E88B7F6E1}" dt="2023-03-07T05:09:57.346" v="3474" actId="14100"/>
          <ac:spMkLst>
            <pc:docMk/>
            <pc:sldMk cId="1581072213" sldId="288"/>
            <ac:spMk id="10" creationId="{EC90695D-0EA0-45DD-2E1B-D6C4695D79A9}"/>
          </ac:spMkLst>
        </pc:spChg>
        <pc:picChg chg="add mod">
          <ac:chgData name="Mohamed" userId="afe3eefaa112e577" providerId="LiveId" clId="{7A3C4245-E1D8-4B35-A288-BE6E88B7F6E1}" dt="2023-03-07T05:09:43.001" v="3469" actId="1076"/>
          <ac:picMkLst>
            <pc:docMk/>
            <pc:sldMk cId="1581072213" sldId="288"/>
            <ac:picMk id="5" creationId="{E2AE323A-7551-C298-4348-8F281522B23A}"/>
          </ac:picMkLst>
        </pc:picChg>
        <pc:picChg chg="add mod">
          <ac:chgData name="Mohamed" userId="afe3eefaa112e577" providerId="LiveId" clId="{7A3C4245-E1D8-4B35-A288-BE6E88B7F6E1}" dt="2023-03-07T05:09:47.634" v="3471" actId="1076"/>
          <ac:picMkLst>
            <pc:docMk/>
            <pc:sldMk cId="1581072213" sldId="288"/>
            <ac:picMk id="9" creationId="{C4DFC33A-3D2E-5A8A-9B3D-C5FDDE99B850}"/>
          </ac:picMkLst>
        </pc:picChg>
      </pc:sldChg>
      <pc:sldChg chg="new del">
        <pc:chgData name="Mohamed" userId="afe3eefaa112e577" providerId="LiveId" clId="{7A3C4245-E1D8-4B35-A288-BE6E88B7F6E1}" dt="2023-03-07T05:31:51.518" v="3583" actId="47"/>
        <pc:sldMkLst>
          <pc:docMk/>
          <pc:sldMk cId="89865376" sldId="289"/>
        </pc:sldMkLst>
      </pc:sldChg>
      <pc:sldChg chg="new del">
        <pc:chgData name="Mohamed" userId="afe3eefaa112e577" providerId="LiveId" clId="{7A3C4245-E1D8-4B35-A288-BE6E88B7F6E1}" dt="2023-03-07T05:31:50.209" v="3582" actId="47"/>
        <pc:sldMkLst>
          <pc:docMk/>
          <pc:sldMk cId="1172434355" sldId="290"/>
        </pc:sldMkLst>
      </pc:sldChg>
      <pc:sldChg chg="addSp delSp modSp add del mod modNotesTx">
        <pc:chgData name="Mohamed" userId="afe3eefaa112e577" providerId="LiveId" clId="{7A3C4245-E1D8-4B35-A288-BE6E88B7F6E1}" dt="2023-03-07T05:37:17.757" v="3599"/>
        <pc:sldMkLst>
          <pc:docMk/>
          <pc:sldMk cId="593651150" sldId="291"/>
        </pc:sldMkLst>
        <pc:spChg chg="mod">
          <ac:chgData name="Mohamed" userId="afe3eefaa112e577" providerId="LiveId" clId="{7A3C4245-E1D8-4B35-A288-BE6E88B7F6E1}" dt="2023-03-07T05:37:17.757" v="3599"/>
          <ac:spMkLst>
            <pc:docMk/>
            <pc:sldMk cId="593651150" sldId="291"/>
            <ac:spMk id="2" creationId="{2DA91A8D-8445-2F0F-8EF9-AD29BDB43D2E}"/>
          </ac:spMkLst>
        </pc:spChg>
        <pc:spChg chg="mod">
          <ac:chgData name="Mohamed" userId="afe3eefaa112e577" providerId="LiveId" clId="{7A3C4245-E1D8-4B35-A288-BE6E88B7F6E1}" dt="2023-03-07T05:26:46.637" v="3554" actId="20577"/>
          <ac:spMkLst>
            <pc:docMk/>
            <pc:sldMk cId="593651150" sldId="291"/>
            <ac:spMk id="3" creationId="{62C4DAB9-FFB0-347E-F203-ED8E90682509}"/>
          </ac:spMkLst>
        </pc:spChg>
        <pc:picChg chg="del">
          <ac:chgData name="Mohamed" userId="afe3eefaa112e577" providerId="LiveId" clId="{7A3C4245-E1D8-4B35-A288-BE6E88B7F6E1}" dt="2023-03-07T05:23:50.268" v="3532" actId="478"/>
          <ac:picMkLst>
            <pc:docMk/>
            <pc:sldMk cId="593651150" sldId="291"/>
            <ac:picMk id="5" creationId="{B3A18D8A-0915-0D9C-6D8C-022F258518D4}"/>
          </ac:picMkLst>
        </pc:picChg>
        <pc:picChg chg="add mod">
          <ac:chgData name="Mohamed" userId="afe3eefaa112e577" providerId="LiveId" clId="{7A3C4245-E1D8-4B35-A288-BE6E88B7F6E1}" dt="2023-03-07T05:24:12.949" v="3541" actId="1076"/>
          <ac:picMkLst>
            <pc:docMk/>
            <pc:sldMk cId="593651150" sldId="291"/>
            <ac:picMk id="6" creationId="{1FC9C477-270A-8A39-56E4-6DF1AE2E42C4}"/>
          </ac:picMkLst>
        </pc:picChg>
        <pc:picChg chg="del">
          <ac:chgData name="Mohamed" userId="afe3eefaa112e577" providerId="LiveId" clId="{7A3C4245-E1D8-4B35-A288-BE6E88B7F6E1}" dt="2023-03-07T05:23:52.953" v="3533" actId="478"/>
          <ac:picMkLst>
            <pc:docMk/>
            <pc:sldMk cId="593651150" sldId="291"/>
            <ac:picMk id="7" creationId="{F31731DE-C9C4-2A16-286F-89D5D1328935}"/>
          </ac:picMkLst>
        </pc:picChg>
        <pc:picChg chg="add mod">
          <ac:chgData name="Mohamed" userId="afe3eefaa112e577" providerId="LiveId" clId="{7A3C4245-E1D8-4B35-A288-BE6E88B7F6E1}" dt="2023-03-07T05:25:14.653" v="3550" actId="1076"/>
          <ac:picMkLst>
            <pc:docMk/>
            <pc:sldMk cId="593651150" sldId="291"/>
            <ac:picMk id="9" creationId="{A1FBD7C3-91E9-FC2F-B95F-585D102AD59A}"/>
          </ac:picMkLst>
        </pc:picChg>
      </pc:sldChg>
      <pc:sldChg chg="addSp delSp modSp new mod">
        <pc:chgData name="Mohamed" userId="afe3eefaa112e577" providerId="LiveId" clId="{7A3C4245-E1D8-4B35-A288-BE6E88B7F6E1}" dt="2023-03-07T05:50:04.943" v="3694" actId="1076"/>
        <pc:sldMkLst>
          <pc:docMk/>
          <pc:sldMk cId="1972634348" sldId="292"/>
        </pc:sldMkLst>
        <pc:spChg chg="mod">
          <ac:chgData name="Mohamed" userId="afe3eefaa112e577" providerId="LiveId" clId="{7A3C4245-E1D8-4B35-A288-BE6E88B7F6E1}" dt="2023-03-07T05:37:44.765" v="3603" actId="2711"/>
          <ac:spMkLst>
            <pc:docMk/>
            <pc:sldMk cId="1972634348" sldId="292"/>
            <ac:spMk id="2" creationId="{7ADAF738-BCC0-AF5B-164E-B8C7C761D139}"/>
          </ac:spMkLst>
        </pc:spChg>
        <pc:spChg chg="mod">
          <ac:chgData name="Mohamed" userId="afe3eefaa112e577" providerId="LiveId" clId="{7A3C4245-E1D8-4B35-A288-BE6E88B7F6E1}" dt="2023-03-07T05:47:48.046" v="3678" actId="255"/>
          <ac:spMkLst>
            <pc:docMk/>
            <pc:sldMk cId="1972634348" sldId="292"/>
            <ac:spMk id="3" creationId="{56B0EFC9-C607-EEEF-2B11-B21A02C794E6}"/>
          </ac:spMkLst>
        </pc:spChg>
        <pc:spChg chg="add del mod">
          <ac:chgData name="Mohamed" userId="afe3eefaa112e577" providerId="LiveId" clId="{7A3C4245-E1D8-4B35-A288-BE6E88B7F6E1}" dt="2023-03-07T05:46:49.193" v="3669" actId="478"/>
          <ac:spMkLst>
            <pc:docMk/>
            <pc:sldMk cId="1972634348" sldId="292"/>
            <ac:spMk id="4" creationId="{7CC27FB5-0F76-AD6A-9172-73389B74C687}"/>
          </ac:spMkLst>
        </pc:spChg>
        <pc:spChg chg="add del">
          <ac:chgData name="Mohamed" userId="afe3eefaa112e577" providerId="LiveId" clId="{7A3C4245-E1D8-4B35-A288-BE6E88B7F6E1}" dt="2023-03-07T05:45:58.119" v="3656"/>
          <ac:spMkLst>
            <pc:docMk/>
            <pc:sldMk cId="1972634348" sldId="292"/>
            <ac:spMk id="5" creationId="{2046189D-3EC6-B746-947E-32416A841C0B}"/>
          </ac:spMkLst>
        </pc:spChg>
        <pc:spChg chg="add mod">
          <ac:chgData name="Mohamed" userId="afe3eefaa112e577" providerId="LiveId" clId="{7A3C4245-E1D8-4B35-A288-BE6E88B7F6E1}" dt="2023-03-07T05:50:04.943" v="3694" actId="1076"/>
          <ac:spMkLst>
            <pc:docMk/>
            <pc:sldMk cId="1972634348" sldId="292"/>
            <ac:spMk id="6" creationId="{09B6EAD7-7873-04BD-1E64-270CC3AAEAF9}"/>
          </ac:spMkLst>
        </pc:spChg>
        <pc:spChg chg="add mod ord">
          <ac:chgData name="Mohamed" userId="afe3eefaa112e577" providerId="LiveId" clId="{7A3C4245-E1D8-4B35-A288-BE6E88B7F6E1}" dt="2023-03-07T05:50:04.943" v="3694" actId="1076"/>
          <ac:spMkLst>
            <pc:docMk/>
            <pc:sldMk cId="1972634348" sldId="292"/>
            <ac:spMk id="7" creationId="{170B6C73-F35A-DBDD-F56B-24BC430B5B50}"/>
          </ac:spMkLst>
        </pc:spChg>
        <pc:grpChg chg="add mod">
          <ac:chgData name="Mohamed" userId="afe3eefaa112e577" providerId="LiveId" clId="{7A3C4245-E1D8-4B35-A288-BE6E88B7F6E1}" dt="2023-03-07T05:50:04.943" v="3694" actId="1076"/>
          <ac:grpSpMkLst>
            <pc:docMk/>
            <pc:sldMk cId="1972634348" sldId="292"/>
            <ac:grpSpMk id="8" creationId="{CCDA84F5-BCC7-6428-F2EE-411E8B86B848}"/>
          </ac:grpSpMkLst>
        </pc:grpChg>
      </pc:sldChg>
      <pc:sldChg chg="addSp delSp modSp add mod modNotesTx">
        <pc:chgData name="Mohamed" userId="afe3eefaa112e577" providerId="LiveId" clId="{7A3C4245-E1D8-4B35-A288-BE6E88B7F6E1}" dt="2023-03-07T06:01:46.009" v="3852" actId="20577"/>
        <pc:sldMkLst>
          <pc:docMk/>
          <pc:sldMk cId="2527787053" sldId="293"/>
        </pc:sldMkLst>
        <pc:spChg chg="mod">
          <ac:chgData name="Mohamed" userId="afe3eefaa112e577" providerId="LiveId" clId="{7A3C4245-E1D8-4B35-A288-BE6E88B7F6E1}" dt="2023-03-07T06:01:32.869" v="3851" actId="20577"/>
          <ac:spMkLst>
            <pc:docMk/>
            <pc:sldMk cId="2527787053" sldId="293"/>
            <ac:spMk id="3" creationId="{FA995A94-2B2F-4CEB-42FB-887171B1F954}"/>
          </ac:spMkLst>
        </pc:spChg>
        <pc:spChg chg="mod">
          <ac:chgData name="Mohamed" userId="afe3eefaa112e577" providerId="LiveId" clId="{7A3C4245-E1D8-4B35-A288-BE6E88B7F6E1}" dt="2023-03-07T05:58:48.962" v="3822" actId="164"/>
          <ac:spMkLst>
            <pc:docMk/>
            <pc:sldMk cId="2527787053" sldId="293"/>
            <ac:spMk id="5" creationId="{1DE95857-896E-8447-20B5-3825DB585E9D}"/>
          </ac:spMkLst>
        </pc:spChg>
        <pc:spChg chg="del mod">
          <ac:chgData name="Mohamed" userId="afe3eefaa112e577" providerId="LiveId" clId="{7A3C4245-E1D8-4B35-A288-BE6E88B7F6E1}" dt="2023-03-07T05:55:47.533" v="3784" actId="478"/>
          <ac:spMkLst>
            <pc:docMk/>
            <pc:sldMk cId="2527787053" sldId="293"/>
            <ac:spMk id="6" creationId="{4E348336-A747-B076-BC5A-B4515305FB34}"/>
          </ac:spMkLst>
        </pc:spChg>
        <pc:spChg chg="add mod">
          <ac:chgData name="Mohamed" userId="afe3eefaa112e577" providerId="LiveId" clId="{7A3C4245-E1D8-4B35-A288-BE6E88B7F6E1}" dt="2023-03-07T05:58:48.962" v="3822" actId="164"/>
          <ac:spMkLst>
            <pc:docMk/>
            <pc:sldMk cId="2527787053" sldId="293"/>
            <ac:spMk id="7" creationId="{E65FE543-0879-A22B-7FDD-73E75710B8F5}"/>
          </ac:spMkLst>
        </pc:spChg>
        <pc:grpChg chg="del mod">
          <ac:chgData name="Mohamed" userId="afe3eefaa112e577" providerId="LiveId" clId="{7A3C4245-E1D8-4B35-A288-BE6E88B7F6E1}" dt="2023-03-07T05:55:47.533" v="3784" actId="478"/>
          <ac:grpSpMkLst>
            <pc:docMk/>
            <pc:sldMk cId="2527787053" sldId="293"/>
            <ac:grpSpMk id="4" creationId="{ECE680E3-E314-A8BD-3EAE-BBA973595A3E}"/>
          </ac:grpSpMkLst>
        </pc:grpChg>
        <pc:grpChg chg="add mod">
          <ac:chgData name="Mohamed" userId="afe3eefaa112e577" providerId="LiveId" clId="{7A3C4245-E1D8-4B35-A288-BE6E88B7F6E1}" dt="2023-03-07T05:58:48.962" v="3822" actId="164"/>
          <ac:grpSpMkLst>
            <pc:docMk/>
            <pc:sldMk cId="2527787053" sldId="293"/>
            <ac:grpSpMk id="10" creationId="{7214B94C-4D76-CBC1-C3EE-CEB00E97F860}"/>
          </ac:grpSpMkLst>
        </pc:grpChg>
        <pc:picChg chg="add del mod">
          <ac:chgData name="Mohamed" userId="afe3eefaa112e577" providerId="LiveId" clId="{7A3C4245-E1D8-4B35-A288-BE6E88B7F6E1}" dt="2023-03-07T06:00:46.201" v="3844" actId="478"/>
          <ac:picMkLst>
            <pc:docMk/>
            <pc:sldMk cId="2527787053" sldId="293"/>
            <ac:picMk id="9" creationId="{BF28E7D6-0EB4-6943-2E56-3C6EDCE5A0ED}"/>
          </ac:picMkLst>
        </pc:picChg>
      </pc:sldChg>
      <pc:sldChg chg="addSp delSp modSp new mod setBg">
        <pc:chgData name="Mohamed" userId="afe3eefaa112e577" providerId="LiveId" clId="{7A3C4245-E1D8-4B35-A288-BE6E88B7F6E1}" dt="2023-03-07T06:08:48.387" v="3891" actId="26606"/>
        <pc:sldMkLst>
          <pc:docMk/>
          <pc:sldMk cId="1383806373" sldId="294"/>
        </pc:sldMkLst>
        <pc:spChg chg="mo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2" creationId="{A033E840-87D7-1F6B-E18C-F66CBB12A971}"/>
          </ac:spMkLst>
        </pc:spChg>
        <pc:spChg chg="del">
          <ac:chgData name="Mohamed" userId="afe3eefaa112e577" providerId="LiveId" clId="{7A3C4245-E1D8-4B35-A288-BE6E88B7F6E1}" dt="2023-03-07T06:08:36.406" v="3888" actId="478"/>
          <ac:spMkLst>
            <pc:docMk/>
            <pc:sldMk cId="1383806373" sldId="294"/>
            <ac:spMk id="3" creationId="{B55D0DAB-D425-39F8-4221-251B6B499CFF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7" creationId="{8D06CE56-3881-4ADA-8CEF-D18B02C242A3}"/>
          </ac:spMkLst>
        </pc:spChg>
        <pc:spChg chg="add del">
          <ac:chgData name="Mohamed" userId="afe3eefaa112e577" providerId="LiveId" clId="{7A3C4245-E1D8-4B35-A288-BE6E88B7F6E1}" dt="2023-03-07T06:08:48.381" v="3890" actId="26606"/>
          <ac:spMkLst>
            <pc:docMk/>
            <pc:sldMk cId="1383806373" sldId="294"/>
            <ac:spMk id="9" creationId="{8D06CE56-3881-4ADA-8CEF-D18B02C242A3}"/>
          </ac:spMkLst>
        </pc:spChg>
        <pc:spChg chg="add del">
          <ac:chgData name="Mohamed" userId="afe3eefaa112e577" providerId="LiveId" clId="{7A3C4245-E1D8-4B35-A288-BE6E88B7F6E1}" dt="2023-03-07T06:08:48.381" v="3890" actId="26606"/>
          <ac:spMkLst>
            <pc:docMk/>
            <pc:sldMk cId="1383806373" sldId="294"/>
            <ac:spMk id="11" creationId="{79F3C543-62EC-4433-9C93-A2CD8764E9B4}"/>
          </ac:spMkLst>
        </pc:spChg>
        <pc:spChg chg="add del">
          <ac:chgData name="Mohamed" userId="afe3eefaa112e577" providerId="LiveId" clId="{7A3C4245-E1D8-4B35-A288-BE6E88B7F6E1}" dt="2023-03-07T06:08:48.381" v="3890" actId="26606"/>
          <ac:spMkLst>
            <pc:docMk/>
            <pc:sldMk cId="1383806373" sldId="294"/>
            <ac:spMk id="13" creationId="{68AF5748-FED8-45BA-8631-26D1D10F3246}"/>
          </ac:spMkLst>
        </pc:spChg>
        <pc:spChg chg="add del">
          <ac:chgData name="Mohamed" userId="afe3eefaa112e577" providerId="LiveId" clId="{7A3C4245-E1D8-4B35-A288-BE6E88B7F6E1}" dt="2023-03-07T06:08:48.381" v="3890" actId="26606"/>
          <ac:spMkLst>
            <pc:docMk/>
            <pc:sldMk cId="1383806373" sldId="294"/>
            <ac:spMk id="15" creationId="{AF2F604E-43BE-4DC3-B983-E071523364F8}"/>
          </ac:spMkLst>
        </pc:spChg>
        <pc:spChg chg="add del">
          <ac:chgData name="Mohamed" userId="afe3eefaa112e577" providerId="LiveId" clId="{7A3C4245-E1D8-4B35-A288-BE6E88B7F6E1}" dt="2023-03-07T06:08:48.381" v="3890" actId="26606"/>
          <ac:spMkLst>
            <pc:docMk/>
            <pc:sldMk cId="1383806373" sldId="294"/>
            <ac:spMk id="17" creationId="{08C9B587-E65E-4B52-B37C-ABEBB6E87928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19" creationId="{79F3C543-62EC-4433-9C93-A2CD8764E9B4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20" creationId="{FFD48BC7-DC40-47DE-87EE-9F4B6ECB9ABB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21" creationId="{E502BBC7-2C76-46F3-BC24-5985BC13DB88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22" creationId="{9C45F024-2468-4D8A-9E11-BB2B1E0A3B37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23" creationId="{3629484E-3792-4B3D-89AD-7C8A1ED0E0D4}"/>
          </ac:spMkLst>
        </pc:spChg>
        <pc:picChg chg="add del">
          <ac:chgData name="Mohamed" userId="afe3eefaa112e577" providerId="LiveId" clId="{7A3C4245-E1D8-4B35-A288-BE6E88B7F6E1}" dt="2023-03-07T06:08:48.381" v="3890" actId="26606"/>
          <ac:picMkLst>
            <pc:docMk/>
            <pc:sldMk cId="1383806373" sldId="294"/>
            <ac:picMk id="6" creationId="{D777B035-08AE-515D-281D-3629A0A0E1FA}"/>
          </ac:picMkLst>
        </pc:picChg>
      </pc:sldChg>
      <pc:sldChg chg="addSp delSp modSp new mod">
        <pc:chgData name="Mohamed" userId="afe3eefaa112e577" providerId="LiveId" clId="{7A3C4245-E1D8-4B35-A288-BE6E88B7F6E1}" dt="2023-03-07T09:27:29.870" v="4088" actId="962"/>
        <pc:sldMkLst>
          <pc:docMk/>
          <pc:sldMk cId="2598264898" sldId="295"/>
        </pc:sldMkLst>
        <pc:spChg chg="mod">
          <ac:chgData name="Mohamed" userId="afe3eefaa112e577" providerId="LiveId" clId="{7A3C4245-E1D8-4B35-A288-BE6E88B7F6E1}" dt="2023-03-07T09:06:02.592" v="3976" actId="20577"/>
          <ac:spMkLst>
            <pc:docMk/>
            <pc:sldMk cId="2598264898" sldId="295"/>
            <ac:spMk id="2" creationId="{E49CA7DD-9B61-1CDD-75E3-E3EB8584F09D}"/>
          </ac:spMkLst>
        </pc:spChg>
        <pc:spChg chg="del">
          <ac:chgData name="Mohamed" userId="afe3eefaa112e577" providerId="LiveId" clId="{7A3C4245-E1D8-4B35-A288-BE6E88B7F6E1}" dt="2023-03-07T09:13:03.112" v="3987" actId="931"/>
          <ac:spMkLst>
            <pc:docMk/>
            <pc:sldMk cId="2598264898" sldId="295"/>
            <ac:spMk id="3" creationId="{89F0F380-489E-9CE0-430B-E21E823A6AB8}"/>
          </ac:spMkLst>
        </pc:spChg>
        <pc:picChg chg="add mod">
          <ac:chgData name="Mohamed" userId="afe3eefaa112e577" providerId="LiveId" clId="{7A3C4245-E1D8-4B35-A288-BE6E88B7F6E1}" dt="2023-03-07T09:15:11.212" v="3994" actId="1076"/>
          <ac:picMkLst>
            <pc:docMk/>
            <pc:sldMk cId="2598264898" sldId="295"/>
            <ac:picMk id="5" creationId="{61C9F889-33D9-FDC3-2B9D-759089B8E2F4}"/>
          </ac:picMkLst>
        </pc:picChg>
        <pc:picChg chg="add del mod">
          <ac:chgData name="Mohamed" userId="afe3eefaa112e577" providerId="LiveId" clId="{7A3C4245-E1D8-4B35-A288-BE6E88B7F6E1}" dt="2023-03-07T09:27:21.864" v="4084" actId="478"/>
          <ac:picMkLst>
            <pc:docMk/>
            <pc:sldMk cId="2598264898" sldId="295"/>
            <ac:picMk id="7" creationId="{6EA18AC2-A661-9741-447B-6BAC838037F5}"/>
          </ac:picMkLst>
        </pc:picChg>
        <pc:picChg chg="add mod">
          <ac:chgData name="Mohamed" userId="afe3eefaa112e577" providerId="LiveId" clId="{7A3C4245-E1D8-4B35-A288-BE6E88B7F6E1}" dt="2023-03-07T09:27:29.870" v="4088" actId="962"/>
          <ac:picMkLst>
            <pc:docMk/>
            <pc:sldMk cId="2598264898" sldId="295"/>
            <ac:picMk id="9" creationId="{2F7C4429-51B1-99CE-506E-D50473B71F58}"/>
          </ac:picMkLst>
        </pc:picChg>
      </pc:sldChg>
      <pc:sldChg chg="addSp delSp modSp new mod modNotesTx">
        <pc:chgData name="Mohamed" userId="afe3eefaa112e577" providerId="LiveId" clId="{7A3C4245-E1D8-4B35-A288-BE6E88B7F6E1}" dt="2023-03-07T09:07:22.902" v="3986" actId="14100"/>
        <pc:sldMkLst>
          <pc:docMk/>
          <pc:sldMk cId="1987301349" sldId="296"/>
        </pc:sldMkLst>
        <pc:spChg chg="mod">
          <ac:chgData name="Mohamed" userId="afe3eefaa112e577" providerId="LiveId" clId="{7A3C4245-E1D8-4B35-A288-BE6E88B7F6E1}" dt="2023-03-07T09:05:50.989" v="3962" actId="20577"/>
          <ac:spMkLst>
            <pc:docMk/>
            <pc:sldMk cId="1987301349" sldId="296"/>
            <ac:spMk id="2" creationId="{101AE105-C4E5-4D15-37C2-F682FD761F5B}"/>
          </ac:spMkLst>
        </pc:spChg>
        <pc:spChg chg="del">
          <ac:chgData name="Mohamed" userId="afe3eefaa112e577" providerId="LiveId" clId="{7A3C4245-E1D8-4B35-A288-BE6E88B7F6E1}" dt="2023-03-07T09:07:12.245" v="3981" actId="931"/>
          <ac:spMkLst>
            <pc:docMk/>
            <pc:sldMk cId="1987301349" sldId="296"/>
            <ac:spMk id="3" creationId="{D47378D9-32FC-1E2A-9444-44091F55E3E3}"/>
          </ac:spMkLst>
        </pc:spChg>
        <pc:picChg chg="add mod">
          <ac:chgData name="Mohamed" userId="afe3eefaa112e577" providerId="LiveId" clId="{7A3C4245-E1D8-4B35-A288-BE6E88B7F6E1}" dt="2023-03-07T09:07:22.902" v="3986" actId="14100"/>
          <ac:picMkLst>
            <pc:docMk/>
            <pc:sldMk cId="1987301349" sldId="296"/>
            <ac:picMk id="5" creationId="{B750A274-256B-8088-0F5D-579549A83C27}"/>
          </ac:picMkLst>
        </pc:picChg>
      </pc:sldChg>
      <pc:sldChg chg="addSp delSp modSp new mod">
        <pc:chgData name="Mohamed" userId="afe3eefaa112e577" providerId="LiveId" clId="{7A3C4245-E1D8-4B35-A288-BE6E88B7F6E1}" dt="2023-03-07T09:16:45.063" v="4027" actId="20577"/>
        <pc:sldMkLst>
          <pc:docMk/>
          <pc:sldMk cId="577850073" sldId="297"/>
        </pc:sldMkLst>
        <pc:spChg chg="mod">
          <ac:chgData name="Mohamed" userId="afe3eefaa112e577" providerId="LiveId" clId="{7A3C4245-E1D8-4B35-A288-BE6E88B7F6E1}" dt="2023-03-07T09:16:45.063" v="4027" actId="20577"/>
          <ac:spMkLst>
            <pc:docMk/>
            <pc:sldMk cId="577850073" sldId="297"/>
            <ac:spMk id="2" creationId="{C282A9F5-2C05-3E7A-9782-9D4D94FEEA7E}"/>
          </ac:spMkLst>
        </pc:spChg>
        <pc:spChg chg="del">
          <ac:chgData name="Mohamed" userId="afe3eefaa112e577" providerId="LiveId" clId="{7A3C4245-E1D8-4B35-A288-BE6E88B7F6E1}" dt="2023-03-07T09:16:19.914" v="4000" actId="931"/>
          <ac:spMkLst>
            <pc:docMk/>
            <pc:sldMk cId="577850073" sldId="297"/>
            <ac:spMk id="3" creationId="{3460CB7A-36CC-3115-F3C8-AA02DECF8CC2}"/>
          </ac:spMkLst>
        </pc:spChg>
        <pc:picChg chg="add mod">
          <ac:chgData name="Mohamed" userId="afe3eefaa112e577" providerId="LiveId" clId="{7A3C4245-E1D8-4B35-A288-BE6E88B7F6E1}" dt="2023-03-07T09:16:20.823" v="4002" actId="962"/>
          <ac:picMkLst>
            <pc:docMk/>
            <pc:sldMk cId="577850073" sldId="297"/>
            <ac:picMk id="5" creationId="{469F5CEB-DE57-64DA-B463-D1D4271121A9}"/>
          </ac:picMkLst>
        </pc:picChg>
      </pc:sldChg>
      <pc:sldChg chg="addSp delSp modSp new mod">
        <pc:chgData name="Mohamed" userId="afe3eefaa112e577" providerId="LiveId" clId="{7A3C4245-E1D8-4B35-A288-BE6E88B7F6E1}" dt="2023-03-07T09:21:28.899" v="4062" actId="1076"/>
        <pc:sldMkLst>
          <pc:docMk/>
          <pc:sldMk cId="3513560969" sldId="298"/>
        </pc:sldMkLst>
        <pc:spChg chg="mod">
          <ac:chgData name="Mohamed" userId="afe3eefaa112e577" providerId="LiveId" clId="{7A3C4245-E1D8-4B35-A288-BE6E88B7F6E1}" dt="2023-03-07T09:20:48.155" v="4055" actId="20577"/>
          <ac:spMkLst>
            <pc:docMk/>
            <pc:sldMk cId="3513560969" sldId="298"/>
            <ac:spMk id="2" creationId="{BA5CC345-D000-18BD-6017-C0BE4CE178EF}"/>
          </ac:spMkLst>
        </pc:spChg>
        <pc:spChg chg="del">
          <ac:chgData name="Mohamed" userId="afe3eefaa112e577" providerId="LiveId" clId="{7A3C4245-E1D8-4B35-A288-BE6E88B7F6E1}" dt="2023-03-07T09:21:17.933" v="4056" actId="931"/>
          <ac:spMkLst>
            <pc:docMk/>
            <pc:sldMk cId="3513560969" sldId="298"/>
            <ac:spMk id="3" creationId="{7B558E42-A76C-22CE-B9F0-69FAFFC0F900}"/>
          </ac:spMkLst>
        </pc:spChg>
        <pc:picChg chg="add mod">
          <ac:chgData name="Mohamed" userId="afe3eefaa112e577" providerId="LiveId" clId="{7A3C4245-E1D8-4B35-A288-BE6E88B7F6E1}" dt="2023-03-07T09:21:28.899" v="4062" actId="1076"/>
          <ac:picMkLst>
            <pc:docMk/>
            <pc:sldMk cId="3513560969" sldId="298"/>
            <ac:picMk id="5" creationId="{A2D1DFEB-E122-B026-B895-9F595E16FEBA}"/>
          </ac:picMkLst>
        </pc:picChg>
      </pc:sldChg>
      <pc:sldChg chg="addSp delSp modSp new mod">
        <pc:chgData name="Mohamed" userId="afe3eefaa112e577" providerId="LiveId" clId="{7A3C4245-E1D8-4B35-A288-BE6E88B7F6E1}" dt="2023-03-07T09:22:24.458" v="4079" actId="1076"/>
        <pc:sldMkLst>
          <pc:docMk/>
          <pc:sldMk cId="2653366804" sldId="299"/>
        </pc:sldMkLst>
        <pc:spChg chg="mod">
          <ac:chgData name="Mohamed" userId="afe3eefaa112e577" providerId="LiveId" clId="{7A3C4245-E1D8-4B35-A288-BE6E88B7F6E1}" dt="2023-03-07T09:22:01.222" v="4070" actId="20577"/>
          <ac:spMkLst>
            <pc:docMk/>
            <pc:sldMk cId="2653366804" sldId="299"/>
            <ac:spMk id="2" creationId="{4C4B410E-1CB1-7E63-9463-F9D0C2F6890A}"/>
          </ac:spMkLst>
        </pc:spChg>
        <pc:spChg chg="del">
          <ac:chgData name="Mohamed" userId="afe3eefaa112e577" providerId="LiveId" clId="{7A3C4245-E1D8-4B35-A288-BE6E88B7F6E1}" dt="2023-03-07T09:22:11.332" v="4071" actId="931"/>
          <ac:spMkLst>
            <pc:docMk/>
            <pc:sldMk cId="2653366804" sldId="299"/>
            <ac:spMk id="3" creationId="{EF5CC183-E446-63A8-FC5D-C5617AC6D227}"/>
          </ac:spMkLst>
        </pc:spChg>
        <pc:spChg chg="add del mod">
          <ac:chgData name="Mohamed" userId="afe3eefaa112e577" providerId="LiveId" clId="{7A3C4245-E1D8-4B35-A288-BE6E88B7F6E1}" dt="2023-03-07T09:22:18.107" v="4075"/>
          <ac:spMkLst>
            <pc:docMk/>
            <pc:sldMk cId="2653366804" sldId="299"/>
            <ac:spMk id="7" creationId="{1A4CD955-4B9D-C488-8A95-371DEC765D8D}"/>
          </ac:spMkLst>
        </pc:spChg>
        <pc:picChg chg="add del mod">
          <ac:chgData name="Mohamed" userId="afe3eefaa112e577" providerId="LiveId" clId="{7A3C4245-E1D8-4B35-A288-BE6E88B7F6E1}" dt="2023-03-07T09:22:13.466" v="4074" actId="478"/>
          <ac:picMkLst>
            <pc:docMk/>
            <pc:sldMk cId="2653366804" sldId="299"/>
            <ac:picMk id="5" creationId="{4664C50D-D5ED-5D87-3761-98B2B1E25113}"/>
          </ac:picMkLst>
        </pc:picChg>
        <pc:picChg chg="add mod">
          <ac:chgData name="Mohamed" userId="afe3eefaa112e577" providerId="LiveId" clId="{7A3C4245-E1D8-4B35-A288-BE6E88B7F6E1}" dt="2023-03-07T09:22:24.458" v="4079" actId="1076"/>
          <ac:picMkLst>
            <pc:docMk/>
            <pc:sldMk cId="2653366804" sldId="299"/>
            <ac:picMk id="9" creationId="{D8661E96-CEDB-2016-7C05-CF408487D85D}"/>
          </ac:picMkLst>
        </pc:picChg>
      </pc:sldChg>
      <pc:sldChg chg="new del">
        <pc:chgData name="Mohamed" userId="afe3eefaa112e577" providerId="LiveId" clId="{7A3C4245-E1D8-4B35-A288-BE6E88B7F6E1}" dt="2023-03-07T09:25:06.811" v="4081" actId="47"/>
        <pc:sldMkLst>
          <pc:docMk/>
          <pc:sldMk cId="1963162452" sldId="300"/>
        </pc:sldMkLst>
      </pc:sldChg>
      <pc:sldMasterChg chg="add del addSldLayout delSldLayout">
        <pc:chgData name="Mohamed" userId="afe3eefaa112e577" providerId="LiveId" clId="{7A3C4245-E1D8-4B35-A288-BE6E88B7F6E1}" dt="2023-03-06T11:01:20.928" v="28" actId="26606"/>
        <pc:sldMasterMkLst>
          <pc:docMk/>
          <pc:sldMasterMk cId="1779360983" sldId="2147483648"/>
        </pc:sldMasterMkLst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3329254317" sldId="2147483649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4286630261" sldId="2147483650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3398941186" sldId="2147483651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993413646" sldId="2147483652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872215729" sldId="2147483653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2253392941" sldId="2147483654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836183307" sldId="2147483655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3170232297" sldId="2147483656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950601027" sldId="2147483657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4007400480" sldId="2147483658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2936984599" sldId="2147483659"/>
          </pc:sldLayoutMkLst>
        </pc:sldLayoutChg>
      </pc:sldMasterChg>
      <pc:sldMasterChg chg="add del addSldLayout delSldLayout">
        <pc:chgData name="Mohamed" userId="afe3eefaa112e577" providerId="LiveId" clId="{7A3C4245-E1D8-4B35-A288-BE6E88B7F6E1}" dt="2023-03-06T11:01:20.928" v="28" actId="26606"/>
        <pc:sldMasterMkLst>
          <pc:docMk/>
          <pc:sldMasterMk cId="1652500868" sldId="2147483673"/>
        </pc:sldMasterMkLst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1949195675" sldId="2147483662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1793395812" sldId="2147483663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3445074943" sldId="2147483664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4146808535" sldId="2147483665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4282605381" sldId="2147483666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2269175279" sldId="2147483667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60955866" sldId="2147483668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2191282791" sldId="2147483669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1410640085" sldId="2147483670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3985716566" sldId="2147483671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1378534822" sldId="2147483672"/>
          </pc:sldLayoutMkLst>
        </pc:sldLayoutChg>
      </pc:sldMasterChg>
      <pc:sldMasterChg chg="add del addSldLayout delSldLayout">
        <pc:chgData name="Mohamed" userId="afe3eefaa112e577" providerId="LiveId" clId="{7A3C4245-E1D8-4B35-A288-BE6E88B7F6E1}" dt="2023-03-06T11:01:20.912" v="27" actId="26606"/>
        <pc:sldMasterMkLst>
          <pc:docMk/>
          <pc:sldMasterMk cId="3361052106" sldId="2147483725"/>
        </pc:sldMasterMkLst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1024819104" sldId="2147483714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915063442" sldId="2147483715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2812603314" sldId="2147483716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1982337140" sldId="2147483717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461766778" sldId="2147483718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2453867561" sldId="2147483719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3262377075" sldId="2147483720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3302834797" sldId="2147483721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2049892822" sldId="2147483722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3186802947" sldId="2147483723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1447822184" sldId="2147483724"/>
          </pc:sldLayoutMkLst>
        </pc:sldLayoutChg>
      </pc:sldMasterChg>
      <pc:sldMasterChg chg="add del addSldLayout delSldLayout">
        <pc:chgData name="Mohamed" userId="afe3eefaa112e577" providerId="LiveId" clId="{7A3C4245-E1D8-4B35-A288-BE6E88B7F6E1}" dt="2023-03-06T11:01:17.600" v="25" actId="26606"/>
        <pc:sldMasterMkLst>
          <pc:docMk/>
          <pc:sldMasterMk cId="1877116666" sldId="2147483751"/>
        </pc:sldMasterMkLst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2572504909" sldId="2147483740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2987135486" sldId="2147483741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3973720872" sldId="2147483742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4238489935" sldId="2147483743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1598632357" sldId="2147483744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384602263" sldId="2147483745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3457231519" sldId="2147483746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955459124" sldId="2147483747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3512908298" sldId="2147483748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4014327724" sldId="2147483749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847982598" sldId="21474837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4BC06-E49E-4046-B803-6870FE501AC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E6A60-CC18-48A8-97C1-9D7BE852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3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types-of-software-testin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keqa.com/black-box-testing/best-black-box-testing-tool-to-try-in-2022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63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Branch Coverage ensures more coverage than Statement coverage.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Branch coverage is more powerful than Statement coverage.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100% Branch coverage itself means 100% statement coverage.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But 100 % statement coverage does not guarantee 100% branch coverage.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50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86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Red Line – TestCase_01 = (A=50, B=60)</a:t>
            </a:r>
          </a:p>
          <a:p>
            <a:pPr algn="l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Blue Line = TestCase_02 = (A=55, B=40)</a:t>
            </a:r>
          </a:p>
          <a:p>
            <a:pPr algn="l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Orange Line = TestCase_03 = (A=40, B=65)</a:t>
            </a:r>
          </a:p>
          <a:p>
            <a:pPr algn="l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Green Line = TestCase_04 = (A=30, B=30)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6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following quotation is taken from a Wikipedia.org article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"The first "documented' computer bug was a moth found trapped between points at Relay #70, Panel F, of the Mark II Aiken Relay Calculator while it was being tested at Harvard University, 9 September 1947. Grace Hopper affixed the moth to the computer log, with the entry : 'First actual case of bug being found.""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57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25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Types of Software Testing: Different Testing Types with Details (softwaretestinghelp.com)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9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Unit Testing Tools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i-FI" b="0" i="0" dirty="0">
                <a:solidFill>
                  <a:srgbClr val="000000"/>
                </a:solidFill>
                <a:effectLst/>
                <a:latin typeface="inter-regular"/>
              </a:rPr>
              <a:t>NUnit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i-FI" b="0" i="0" dirty="0">
                <a:solidFill>
                  <a:srgbClr val="000000"/>
                </a:solidFill>
                <a:effectLst/>
                <a:latin typeface="inter-regular"/>
              </a:rPr>
              <a:t>JUnit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i-FI" b="0" i="0" dirty="0">
                <a:solidFill>
                  <a:srgbClr val="000000"/>
                </a:solidFill>
                <a:effectLst/>
                <a:latin typeface="inter-regular"/>
              </a:rPr>
              <a:t>PHPunit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i-FI" b="0" i="0" dirty="0">
                <a:solidFill>
                  <a:srgbClr val="000000"/>
                </a:solidFill>
                <a:effectLst/>
                <a:latin typeface="inter-regular"/>
              </a:rPr>
              <a:t>Parasoft Jtest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i-FI" b="0" i="0" dirty="0">
                <a:solidFill>
                  <a:srgbClr val="000000"/>
                </a:solidFill>
                <a:effectLst/>
                <a:latin typeface="inter-regular"/>
              </a:rPr>
              <a:t>EMMA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93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Legend:</a:t>
            </a: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Correct username/password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F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Wrong username/password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E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Error message is displayed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Home screen is displayed</a:t>
            </a:r>
          </a:p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Interpretation:</a:t>
            </a: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Case 1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Username and password both were wrong. The user is shown an error message.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Case 2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Username was correct, but the password was wrong. The user is shown an error message.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Case 3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Username was wrong, but the password was correct. The user is shown an error message.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Case 4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Username and password both were correct, and the user navigated to the homepage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4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on State diagram</a:t>
            </a:r>
          </a:p>
          <a:p>
            <a:r>
              <a:rPr lang="en-US" dirty="0">
                <a:hlinkClick r:id="rId3"/>
              </a:rPr>
              <a:t>Best Black Box Testing Tool To Try In 2022 - </a:t>
            </a:r>
            <a:r>
              <a:rPr lang="en-US" dirty="0" err="1">
                <a:hlinkClick r:id="rId3"/>
              </a:rPr>
              <a:t>hikeqa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2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5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7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8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4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16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3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0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95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9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7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00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guru99.com/defect-management-process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A pink and blue sky&#10;&#10;Description automatically generated with low confidence">
            <a:extLst>
              <a:ext uri="{FF2B5EF4-FFF2-40B4-BE49-F238E27FC236}">
                <a16:creationId xmlns:a16="http://schemas.microsoft.com/office/drawing/2014/main" id="{8D79569D-66EB-3202-3199-0C073E409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7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13A3C-9565-0C5F-5579-1B1CC5DF8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5736552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Intro To Software Testing</a:t>
            </a: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94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1F0328-FCA1-5DDC-DB7B-E6E7116CFCD1}"/>
              </a:ext>
            </a:extLst>
          </p:cNvPr>
          <p:cNvSpPr/>
          <p:nvPr/>
        </p:nvSpPr>
        <p:spPr>
          <a:xfrm>
            <a:off x="3657600" y="2526384"/>
            <a:ext cx="5156462" cy="461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167A3-C435-DD94-BA13-69EE47FA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Type of Errors in SW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E83D-454E-9B6E-5318-18492DDCAB53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any integer n, square (n) = n*n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87EDF-93DE-10F4-68FA-901FE45581EA}"/>
              </a:ext>
            </a:extLst>
          </p:cNvPr>
          <p:cNvSpPr/>
          <p:nvPr/>
        </p:nvSpPr>
        <p:spPr>
          <a:xfrm>
            <a:off x="908304" y="3532694"/>
            <a:ext cx="3249042" cy="302600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 square(int x)</a:t>
            </a:r>
          </a:p>
          <a:p>
            <a:r>
              <a:rPr lang="en-US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return x*2;</a:t>
            </a: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</a:p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DE7D52-917F-5B99-8643-A58A89932276}"/>
              </a:ext>
            </a:extLst>
          </p:cNvPr>
          <p:cNvSpPr/>
          <p:nvPr/>
        </p:nvSpPr>
        <p:spPr>
          <a:xfrm flipH="1">
            <a:off x="3236551" y="4792775"/>
            <a:ext cx="2256117" cy="560895"/>
          </a:xfrm>
          <a:prstGeom prst="rightArrow">
            <a:avLst>
              <a:gd name="adj1" fmla="val 50000"/>
              <a:gd name="adj2" fmla="val 7456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Fault/Bug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1163E-8AC8-5C36-D095-5751334959A4}"/>
              </a:ext>
            </a:extLst>
          </p:cNvPr>
          <p:cNvSpPr/>
          <p:nvPr/>
        </p:nvSpPr>
        <p:spPr>
          <a:xfrm>
            <a:off x="7827390" y="3429001"/>
            <a:ext cx="3249042" cy="10675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Square(2) = 4</a:t>
            </a:r>
          </a:p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94368FD-60F4-7591-6D96-738BB4DDF7F1}"/>
              </a:ext>
            </a:extLst>
          </p:cNvPr>
          <p:cNvSpPr/>
          <p:nvPr/>
        </p:nvSpPr>
        <p:spPr>
          <a:xfrm flipH="1">
            <a:off x="9544653" y="3682346"/>
            <a:ext cx="2502802" cy="560895"/>
          </a:xfrm>
          <a:prstGeom prst="rightArrow">
            <a:avLst>
              <a:gd name="adj1" fmla="val 50000"/>
              <a:gd name="adj2" fmla="val 7456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Correct result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BD0FE-DF32-EA95-6D86-C9F0F5A0ED01}"/>
              </a:ext>
            </a:extLst>
          </p:cNvPr>
          <p:cNvSpPr/>
          <p:nvPr/>
        </p:nvSpPr>
        <p:spPr>
          <a:xfrm>
            <a:off x="7827390" y="5297863"/>
            <a:ext cx="3249042" cy="10675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Square(3) = 6</a:t>
            </a:r>
          </a:p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0195652-2FF2-9140-11FB-CF56247065DF}"/>
              </a:ext>
            </a:extLst>
          </p:cNvPr>
          <p:cNvSpPr/>
          <p:nvPr/>
        </p:nvSpPr>
        <p:spPr>
          <a:xfrm flipH="1">
            <a:off x="9544653" y="5551208"/>
            <a:ext cx="2502802" cy="560895"/>
          </a:xfrm>
          <a:prstGeom prst="rightArrow">
            <a:avLst>
              <a:gd name="adj1" fmla="val 50000"/>
              <a:gd name="adj2" fmla="val 7456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182192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EFF1-4BDE-4E70-6D4A-A5E530A9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Testing Specification</a:t>
            </a:r>
            <a:endParaRPr lang="en-US" dirty="0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3D9EF468-C371-3073-38FF-2F733411A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2102113"/>
            <a:ext cx="10041433" cy="4755887"/>
          </a:xfrm>
        </p:spPr>
      </p:pic>
    </p:spTree>
    <p:extLst>
      <p:ext uri="{BB962C8B-B14F-4D97-AF65-F5344CB8AC3E}">
        <p14:creationId xmlns:p14="http://schemas.microsoft.com/office/powerpoint/2010/main" val="318856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2306-3FDE-7014-536D-B2B38CC2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C0579DF-7F8E-63DC-0F9C-CF5FA3815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0" y="2741393"/>
            <a:ext cx="11469420" cy="3225774"/>
          </a:xfrm>
        </p:spPr>
      </p:pic>
    </p:spTree>
    <p:extLst>
      <p:ext uri="{BB962C8B-B14F-4D97-AF65-F5344CB8AC3E}">
        <p14:creationId xmlns:p14="http://schemas.microsoft.com/office/powerpoint/2010/main" val="3379707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8537-492B-5D33-BD16-96AA295A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 No.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DEC9E45-B247-E32E-EBB4-6022988E5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1" y="2187862"/>
            <a:ext cx="11093957" cy="4121498"/>
          </a:xfrm>
        </p:spPr>
      </p:pic>
    </p:spTree>
    <p:extLst>
      <p:ext uri="{BB962C8B-B14F-4D97-AF65-F5344CB8AC3E}">
        <p14:creationId xmlns:p14="http://schemas.microsoft.com/office/powerpoint/2010/main" val="189017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9">
            <a:extLst>
              <a:ext uri="{FF2B5EF4-FFF2-40B4-BE49-F238E27FC236}">
                <a16:creationId xmlns:a16="http://schemas.microsoft.com/office/drawing/2014/main" id="{1B0549EF-E3A5-48D7-9134-A4E08C0E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1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8398" y="-4818940"/>
            <a:ext cx="167069" cy="10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6AC6D52-0774-7F75-0A0F-1CE7DEB6D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"/>
          <a:stretch/>
        </p:blipFill>
        <p:spPr>
          <a:xfrm>
            <a:off x="884132" y="825086"/>
            <a:ext cx="10515600" cy="50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42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51A9-D000-85AB-679F-085B7EDE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Bug Life Cycle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2AE323A-7551-C298-4348-8F281522B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16" y="2769370"/>
            <a:ext cx="5097020" cy="302423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0839FA-75B1-B7BC-FB35-D2ED99C91FDE}"/>
              </a:ext>
            </a:extLst>
          </p:cNvPr>
          <p:cNvSpPr/>
          <p:nvPr/>
        </p:nvSpPr>
        <p:spPr>
          <a:xfrm>
            <a:off x="2038525" y="2701171"/>
            <a:ext cx="2046914" cy="402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4DFC33A-3D2E-5A8A-9B3D-C5FDDE99B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2388677"/>
            <a:ext cx="4546047" cy="3785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90695D-0EA0-45DD-2E1B-D6C4695D79A9}"/>
              </a:ext>
            </a:extLst>
          </p:cNvPr>
          <p:cNvSpPr/>
          <p:nvPr/>
        </p:nvSpPr>
        <p:spPr>
          <a:xfrm>
            <a:off x="6964261" y="2388677"/>
            <a:ext cx="3189214" cy="402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7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4898-C580-9A76-8F26-85F5DA8F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alesforse"/>
              </a:rPr>
              <a:t>Software Free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8E526-3C8C-050C-2265-926D50089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014" y="2142464"/>
            <a:ext cx="10168128" cy="43757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Tester must make sure that 100% of the software work fine and error free</a:t>
            </a:r>
          </a:p>
          <a:p>
            <a:pPr marL="0" indent="0" algn="ctr">
              <a:buNone/>
            </a:pP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Whether we like it or not, there is always a probability that bugs will be missed by testers.</a:t>
            </a:r>
          </a:p>
          <a:p>
            <a:pPr marL="0" indent="0">
              <a:buNone/>
            </a:pP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Testing cannot cover 100% of the possibilities of how software can operate.</a:t>
            </a: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979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E71D-2F9A-D6F1-CB35-AFB2CB4E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SW Testing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CCC1EFC-9BAE-CB4E-F000-9BCB11093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92" y="2308478"/>
            <a:ext cx="9136559" cy="4000882"/>
          </a:xfrm>
        </p:spPr>
      </p:pic>
    </p:spTree>
    <p:extLst>
      <p:ext uri="{BB962C8B-B14F-4D97-AF65-F5344CB8AC3E}">
        <p14:creationId xmlns:p14="http://schemas.microsoft.com/office/powerpoint/2010/main" val="233087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E4E8-9497-B3D6-AA05-8B11D45B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Types of SW Testing in SW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DEE19-1F7D-C4AB-D670-FBC6F9D2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09" y="2130804"/>
            <a:ext cx="10604188" cy="4420998"/>
          </a:xfrm>
        </p:spPr>
        <p:txBody>
          <a:bodyPr>
            <a:normAutofit/>
          </a:bodyPr>
          <a:lstStyle/>
          <a:p>
            <a:r>
              <a:rPr lang="en-US" b="1" dirty="0"/>
              <a:t>Functional Testing</a:t>
            </a:r>
          </a:p>
          <a:p>
            <a:pPr lvl="1"/>
            <a:r>
              <a:rPr lang="en-US" sz="1600" dirty="0"/>
              <a:t>Unit Testing</a:t>
            </a:r>
          </a:p>
          <a:p>
            <a:pPr lvl="1"/>
            <a:r>
              <a:rPr lang="en-US" sz="1600" dirty="0"/>
              <a:t>Integration Testing</a:t>
            </a:r>
          </a:p>
          <a:p>
            <a:pPr lvl="1"/>
            <a:r>
              <a:rPr lang="en-US" sz="1600" dirty="0"/>
              <a:t>UAT (user accepted testing)</a:t>
            </a:r>
          </a:p>
          <a:p>
            <a:r>
              <a:rPr lang="en-US" b="1" dirty="0"/>
              <a:t>Non-Functional Testing</a:t>
            </a:r>
          </a:p>
          <a:p>
            <a:pPr lvl="1"/>
            <a:r>
              <a:rPr lang="en-US" sz="1600" dirty="0"/>
              <a:t>Performance</a:t>
            </a:r>
          </a:p>
          <a:p>
            <a:pPr lvl="1"/>
            <a:r>
              <a:rPr lang="en-US" sz="1600" dirty="0"/>
              <a:t>Usability</a:t>
            </a:r>
          </a:p>
          <a:p>
            <a:pPr lvl="1"/>
            <a:r>
              <a:rPr lang="en-US" sz="1600" dirty="0"/>
              <a:t>Scalability</a:t>
            </a:r>
          </a:p>
          <a:p>
            <a:r>
              <a:rPr lang="en-US" b="1" dirty="0"/>
              <a:t>Maintenance</a:t>
            </a:r>
          </a:p>
          <a:p>
            <a:pPr lvl="1"/>
            <a:r>
              <a:rPr lang="en-US" sz="1600" dirty="0"/>
              <a:t>Regression</a:t>
            </a:r>
          </a:p>
          <a:p>
            <a:pPr lvl="1"/>
            <a:r>
              <a:rPr lang="en-US" sz="1600" dirty="0"/>
              <a:t>Maintenance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A picture containing text, screen, electronics, screenshot&#10;&#10;Description automatically generated">
            <a:extLst>
              <a:ext uri="{FF2B5EF4-FFF2-40B4-BE49-F238E27FC236}">
                <a16:creationId xmlns:a16="http://schemas.microsoft.com/office/drawing/2014/main" id="{383A5418-CA4A-BC9B-A075-5B9972D75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24" y="2464223"/>
            <a:ext cx="7114769" cy="25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3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9528-C97A-E0DE-2EA9-747151B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Level of Testing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FA24779-2E18-1B31-A69D-26BBCE348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93" y="2322035"/>
            <a:ext cx="7382385" cy="45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94256-DB2D-C7BA-E25C-685806C4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 dirty="0"/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9CA8B-C104-54EE-072F-FEDDF60D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83" y="2252870"/>
            <a:ext cx="7328177" cy="3971511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What is testing and software testing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Why Testing is Important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What is Bug and How to find Bugs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Type of Errors in SW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Testing Specification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Types of SW Testing in SW Engineering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Testing Levels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Testing Methodology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SDLC and STLC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V model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AC8DF83-6FF1-E080-B6E6-5F83D5FE1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E105-C4E5-4D15-37C2-F682FD76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example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750A274-256B-8088-0F5D-579549A83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10" y="2097601"/>
            <a:ext cx="6370656" cy="4803475"/>
          </a:xfrm>
        </p:spPr>
      </p:pic>
    </p:spTree>
    <p:extLst>
      <p:ext uri="{BB962C8B-B14F-4D97-AF65-F5344CB8AC3E}">
        <p14:creationId xmlns:p14="http://schemas.microsoft.com/office/powerpoint/2010/main" val="1987301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A7DD-9B61-1CDD-75E3-E3EB8584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 example</a:t>
            </a:r>
          </a:p>
        </p:txBody>
      </p:sp>
      <p:pic>
        <p:nvPicPr>
          <p:cNvPr id="5" name="Content Placeholder 4" descr="A picture containing polygon&#10;&#10;Description automatically generated">
            <a:extLst>
              <a:ext uri="{FF2B5EF4-FFF2-40B4-BE49-F238E27FC236}">
                <a16:creationId xmlns:a16="http://schemas.microsoft.com/office/drawing/2014/main" id="{61C9F889-33D9-FDC3-2B9D-759089B8E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239" y="2445952"/>
            <a:ext cx="5226736" cy="2757104"/>
          </a:xfr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F7C4429-51B1-99CE-506E-D50473B71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7" y="230417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64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C345-D000-18BD-6017-C0BE4CE1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Testing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2D1DFEB-E122-B026-B895-9F595E16F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45" y="2046267"/>
            <a:ext cx="7605927" cy="4687720"/>
          </a:xfrm>
        </p:spPr>
      </p:pic>
    </p:spTree>
    <p:extLst>
      <p:ext uri="{BB962C8B-B14F-4D97-AF65-F5344CB8AC3E}">
        <p14:creationId xmlns:p14="http://schemas.microsoft.com/office/powerpoint/2010/main" val="351356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410E-1CB1-7E63-9463-F9D0C2F6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Testing types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D8661E96-CEDB-2016-7C05-CF408487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91" y="1988561"/>
            <a:ext cx="5265249" cy="5191976"/>
          </a:xfrm>
        </p:spPr>
      </p:pic>
    </p:spTree>
    <p:extLst>
      <p:ext uri="{BB962C8B-B14F-4D97-AF65-F5344CB8AC3E}">
        <p14:creationId xmlns:p14="http://schemas.microsoft.com/office/powerpoint/2010/main" val="2653366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66EA-3FBE-1ACC-F88B-8CE46089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Testing 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4FCE9-80CC-3364-457E-02A9ABF4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Black box testing</a:t>
            </a:r>
          </a:p>
          <a:p>
            <a:pPr lvl="1"/>
            <a:r>
              <a:rPr lang="en-US" dirty="0"/>
              <a:t>No knowledge of internal program design required.</a:t>
            </a:r>
          </a:p>
          <a:p>
            <a:pPr lvl="1"/>
            <a:r>
              <a:rPr lang="en-US" dirty="0"/>
              <a:t>Tests are based on requirements and functionality. or code</a:t>
            </a:r>
          </a:p>
          <a:p>
            <a:r>
              <a:rPr lang="en-US" b="1" dirty="0"/>
              <a:t>White box testing</a:t>
            </a:r>
          </a:p>
          <a:p>
            <a:pPr lvl="1"/>
            <a:r>
              <a:rPr lang="en-US" dirty="0"/>
              <a:t>Knowledge of the internal program design and code required.</a:t>
            </a:r>
          </a:p>
          <a:p>
            <a:pPr lvl="1"/>
            <a:r>
              <a:rPr lang="en-US" dirty="0"/>
              <a:t>Tests are based on coverage of code statements, branches, paths, conditions.</a:t>
            </a:r>
          </a:p>
        </p:txBody>
      </p:sp>
    </p:spTree>
    <p:extLst>
      <p:ext uri="{BB962C8B-B14F-4D97-AF65-F5344CB8AC3E}">
        <p14:creationId xmlns:p14="http://schemas.microsoft.com/office/powerpoint/2010/main" val="35655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F206-1C60-FDD0-9E75-066227E0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 box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D5C98-73AA-4814-3FBC-3FB62D11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77" y="2308466"/>
            <a:ext cx="6425774" cy="42063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BDC0B0-5B25-9E6C-12FB-41F23F394A37}"/>
              </a:ext>
            </a:extLst>
          </p:cNvPr>
          <p:cNvSpPr/>
          <p:nvPr/>
        </p:nvSpPr>
        <p:spPr>
          <a:xfrm>
            <a:off x="570451" y="2762655"/>
            <a:ext cx="4572000" cy="2577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Applied for functional and non-functional testing, without reference to the internal structure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531648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B1E8-0188-DB95-AA8C-4D642EAD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 box testing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3398D-C1DD-8BD6-7C0F-2311BF031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020" y="2147284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Equivalence Partitioning (EP)</a:t>
            </a:r>
          </a:p>
          <a:p>
            <a:pPr lvl="1"/>
            <a:r>
              <a:rPr lang="en-US" dirty="0"/>
              <a:t>EX: range of data -&gt; if VALUE is between 1 and 100 then print ‘Pass’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2741B-D224-D36F-E122-D77F4260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62" y="3121238"/>
            <a:ext cx="7475062" cy="35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9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7E932-85A6-0C34-0171-31C70040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 box testing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BC39-1409-292B-CA48-00944E11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49" y="2478024"/>
            <a:ext cx="10939747" cy="3694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 Boundary value analysis(BVA)</a:t>
            </a:r>
          </a:p>
          <a:p>
            <a:pPr lvl="1"/>
            <a:r>
              <a:rPr lang="en-US" dirty="0"/>
              <a:t>EX: range of data -&gt; if VALUE is between 1 and 100(inclusive). then print ‘Pass’</a:t>
            </a:r>
          </a:p>
          <a:p>
            <a:pPr lvl="1"/>
            <a:r>
              <a:rPr lang="en-US" dirty="0"/>
              <a:t>Find the boundary.</a:t>
            </a:r>
          </a:p>
          <a:p>
            <a:pPr lvl="2"/>
            <a:r>
              <a:rPr lang="en-US" dirty="0"/>
              <a:t>Lower boundary.</a:t>
            </a:r>
          </a:p>
          <a:p>
            <a:pPr lvl="2"/>
            <a:r>
              <a:rPr lang="en-US" dirty="0"/>
              <a:t>Upper boundary.</a:t>
            </a:r>
          </a:p>
          <a:p>
            <a:pPr lvl="1"/>
            <a:r>
              <a:rPr lang="en-US" dirty="0"/>
              <a:t>Test one value above and below it.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Applicable for numeric fields and date.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F746C-A177-A07B-75A8-0A3FD103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101" y="3294871"/>
            <a:ext cx="6363339" cy="31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1A8D-8445-2F0F-8EF9-AD29BDB4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 box testing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4DAB9-FFB0-347E-F203-ED8E90682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Table Testing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Used to test system behavior for different input combinations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Decision Table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is a tabular representation of inputs versus rules/cases/test conditions.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Ex: </a:t>
            </a:r>
            <a:endParaRPr lang="en-US" i="0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A18D8A-0915-0D9C-6D8C-022F25851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29" y="4325112"/>
            <a:ext cx="4349522" cy="1932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731DE-C9C4-2A16-286F-89D5D132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578" y="4496538"/>
            <a:ext cx="6932086" cy="15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44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1A8D-8445-2F0F-8EF9-AD29BDB4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 box testing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4DAB9-FFB0-347E-F203-ED8E9068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36" y="2235200"/>
            <a:ext cx="10664860" cy="3937000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ebo" panose="020B0604020202020204" pitchFamily="2" charset="-79"/>
                <a:cs typeface="Heebo" panose="020B0604020202020204" pitchFamily="2" charset="-79"/>
              </a:rPr>
              <a:t>State Transition</a:t>
            </a:r>
            <a:r>
              <a:rPr lang="en-US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Used 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in which outputs are triggered by changes to the input conditions.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esigned to execute valid and invalid state transitions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Ex: </a:t>
            </a:r>
            <a:endParaRPr lang="en-US" i="0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FC9C477-270A-8A39-56E4-6DF1AE2E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82" y="3658205"/>
            <a:ext cx="3199795" cy="3199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FBD7C3-91E9-FC2F-B95F-585D102AD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236" y="4203700"/>
            <a:ext cx="7009306" cy="23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5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D24B-88FB-10F6-769B-37B21E96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What is Software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AC88-6258-5529-4A3E-9088CEF89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Software Testing</a:t>
            </a:r>
            <a:r>
              <a:rPr lang="en-US" b="0" i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is a method to check whether the actual software product matches expected requirements and to ensure that software product is</a:t>
            </a:r>
            <a:r>
              <a:rPr lang="en-US" b="0" i="0" u="none" strike="noStrike">
                <a:effectLst/>
                <a:latin typeface="Source Sans Pro" panose="020B0503030403020204" pitchFamily="34" charset="0"/>
                <a:hlinkClick r:id="rId2"/>
              </a:rPr>
              <a:t> Defect </a:t>
            </a:r>
            <a:r>
              <a:rPr lang="en-US" b="0" i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free</a:t>
            </a:r>
          </a:p>
          <a:p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E00383-DBC2-D632-CB3E-72AFC47F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27" y="3290582"/>
            <a:ext cx="7880823" cy="35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01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42B9-2868-3629-AAE1-8DE67068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DA44F-229B-42B8-F073-F8CDD077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72" y="2468200"/>
            <a:ext cx="5848924" cy="3521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C39CA-0C3E-1A47-10A5-8D57BD2F4EFC}"/>
              </a:ext>
            </a:extLst>
          </p:cNvPr>
          <p:cNvSpPr/>
          <p:nvPr/>
        </p:nvSpPr>
        <p:spPr>
          <a:xfrm>
            <a:off x="570451" y="2762655"/>
            <a:ext cx="4572000" cy="2577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Testing based on analysis of the internal structure of the component or system</a:t>
            </a:r>
          </a:p>
        </p:txBody>
      </p:sp>
    </p:spTree>
    <p:extLst>
      <p:ext uri="{BB962C8B-B14F-4D97-AF65-F5344CB8AC3E}">
        <p14:creationId xmlns:p14="http://schemas.microsoft.com/office/powerpoint/2010/main" val="1395268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F738-BCC0-AF5B-164E-B8C7C761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White box testing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EFC9-C607-EEEF-2B11-B21A02C79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51" y="2130804"/>
            <a:ext cx="11132191" cy="4041396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The goal of White Box testing in software engineering is to verify all the decision branches, loops, and statements in the code.</a:t>
            </a:r>
          </a:p>
          <a:p>
            <a:r>
              <a:rPr lang="en-US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Statement Coverage:</a:t>
            </a:r>
          </a:p>
          <a:p>
            <a:pPr lvl="1"/>
            <a:r>
              <a:rPr lang="en-US" sz="1800" b="0" i="0" dirty="0">
                <a:solidFill>
                  <a:srgbClr val="3A3A3A"/>
                </a:solidFill>
                <a:effectLst/>
                <a:latin typeface="Work Sans" pitchFamily="2" charset="0"/>
              </a:rPr>
              <a:t>we would only need one test case to check all the lines of the code.</a:t>
            </a:r>
          </a:p>
          <a:p>
            <a:pPr lvl="1"/>
            <a:r>
              <a:rPr lang="en-US" sz="1800" b="0" i="0" dirty="0">
                <a:solidFill>
                  <a:srgbClr val="3A3A3A"/>
                </a:solidFill>
                <a:effectLst/>
                <a:latin typeface="Work Sans" pitchFamily="2" charset="0"/>
              </a:rPr>
              <a:t>If I consider </a:t>
            </a:r>
            <a:r>
              <a:rPr lang="en-US" sz="1800" b="0" i="1" dirty="0">
                <a:solidFill>
                  <a:srgbClr val="3A3A3A"/>
                </a:solidFill>
                <a:effectLst/>
                <a:latin typeface="Work Sans" pitchFamily="2" charset="0"/>
              </a:rPr>
              <a:t>TestCase_01 to be (A=40 and B=70),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Work Sans" pitchFamily="2" charset="0"/>
              </a:rPr>
              <a:t> then all the lines of code will be executed.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DA84F5-BCC7-6428-F2EE-411E8B86B848}"/>
              </a:ext>
            </a:extLst>
          </p:cNvPr>
          <p:cNvGrpSpPr/>
          <p:nvPr/>
        </p:nvGrpSpPr>
        <p:grpSpPr>
          <a:xfrm>
            <a:off x="9630351" y="4273855"/>
            <a:ext cx="2450215" cy="2035505"/>
            <a:chOff x="9302233" y="4151502"/>
            <a:chExt cx="2484719" cy="203550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0B6C73-F35A-DBDD-F56B-24BC430B5B50}"/>
                </a:ext>
              </a:extLst>
            </p:cNvPr>
            <p:cNvSpPr/>
            <p:nvPr/>
          </p:nvSpPr>
          <p:spPr>
            <a:xfrm>
              <a:off x="9302233" y="4151502"/>
              <a:ext cx="2416449" cy="203550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09B6EAD7-7873-04BD-1E64-270CC3AAE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1755" y="4549717"/>
              <a:ext cx="2215197" cy="1471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23805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INPUT A &amp; 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C = A + B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IF C&gt;100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PRINT “ITS DONE”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34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35E6-FE55-19CC-ECCF-0EC267FB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White box testing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5A94-2B2F-4CEB-42FB-887171B1F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07" y="2114026"/>
            <a:ext cx="10679689" cy="4743974"/>
          </a:xfrm>
        </p:spPr>
        <p:txBody>
          <a:bodyPr/>
          <a:lstStyle/>
          <a:p>
            <a:r>
              <a:rPr lang="en-US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 Coverage:</a:t>
            </a:r>
          </a:p>
          <a:p>
            <a:pPr lvl="1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which will evaluate the “FALSE” conditions.</a:t>
            </a:r>
            <a:endParaRPr lang="en-US" b="1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 Branch coverage to ensure maximum coverage</a:t>
            </a:r>
            <a:r>
              <a:rPr lang="en-US" b="1" i="0" dirty="0">
                <a:solidFill>
                  <a:srgbClr val="3A3A3A"/>
                </a:solidFill>
                <a:effectLst/>
                <a:latin typeface="Work Sans" pitchFamily="2" charset="0"/>
              </a:rPr>
              <a:t>.</a:t>
            </a:r>
            <a:endParaRPr lang="en-US" b="1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1" i="0" dirty="0">
                <a:solidFill>
                  <a:srgbClr val="3A3A3A"/>
                </a:solidFill>
                <a:effectLst/>
                <a:latin typeface="Work Sans" pitchFamily="2" charset="0"/>
              </a:rPr>
              <a:t>TestCase_01</a:t>
            </a: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: A=33, B=45</a:t>
            </a:r>
          </a:p>
          <a:p>
            <a:pPr algn="l"/>
            <a:r>
              <a:rPr lang="en-US" b="1" i="0" dirty="0">
                <a:solidFill>
                  <a:srgbClr val="3A3A3A"/>
                </a:solidFill>
                <a:effectLst/>
                <a:latin typeface="Work Sans" pitchFamily="2" charset="0"/>
              </a:rPr>
              <a:t>TestCase_02</a:t>
            </a: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: A=25, B=30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E680E3-E314-A8BD-3EAE-BBA973595A3E}"/>
              </a:ext>
            </a:extLst>
          </p:cNvPr>
          <p:cNvGrpSpPr/>
          <p:nvPr/>
        </p:nvGrpSpPr>
        <p:grpSpPr>
          <a:xfrm>
            <a:off x="8833481" y="2952312"/>
            <a:ext cx="2450215" cy="2177473"/>
            <a:chOff x="9302233" y="4151502"/>
            <a:chExt cx="2484719" cy="217747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E95857-896E-8447-20B5-3825DB585E9D}"/>
                </a:ext>
              </a:extLst>
            </p:cNvPr>
            <p:cNvSpPr/>
            <p:nvPr/>
          </p:nvSpPr>
          <p:spPr>
            <a:xfrm>
              <a:off x="9302233" y="4151502"/>
              <a:ext cx="2416449" cy="203550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4E348336-A747-B076-BC5A-B4515305F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1755" y="4241941"/>
              <a:ext cx="2215197" cy="20870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23805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INPUT A &amp; 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C = A + B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IF C&gt;100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PRINT “ITS DONE”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000" dirty="0">
                  <a:solidFill>
                    <a:srgbClr val="3A3A3A"/>
                  </a:solidFill>
                  <a:latin typeface="inherit"/>
                </a:rPr>
                <a:t>Else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000" dirty="0">
                  <a:solidFill>
                    <a:srgbClr val="3A3A3A"/>
                  </a:solidFill>
                  <a:latin typeface="inherit"/>
                </a:rPr>
                <a:t>print “Its Pending”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356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35E6-FE55-19CC-ECCF-0EC267FB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White box testing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5A94-2B2F-4CEB-42FB-887171B1F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61" y="2030136"/>
            <a:ext cx="10872635" cy="4827864"/>
          </a:xfrm>
        </p:spPr>
        <p:txBody>
          <a:bodyPr/>
          <a:lstStyle/>
          <a:p>
            <a:r>
              <a:rPr lang="en-US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 Coverage:</a:t>
            </a:r>
          </a:p>
          <a:p>
            <a:pPr lvl="1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used to test the complex code snippets.</a:t>
            </a:r>
            <a:endParaRPr lang="en-US" b="1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which basically involve loop statements or combination of loops and decision statements</a:t>
            </a:r>
            <a:r>
              <a:rPr lang="en-US" b="1" i="0" dirty="0">
                <a:solidFill>
                  <a:srgbClr val="3A3A3A"/>
                </a:solidFill>
                <a:effectLst/>
                <a:latin typeface="Work Sans" pitchFamily="2" charset="0"/>
              </a:rPr>
              <a:t>.</a:t>
            </a:r>
            <a:endParaRPr lang="en-US" b="1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Work Sans" pitchFamily="2" charset="0"/>
              </a:rPr>
              <a:t>To ensure maximum coverage, we would require 4 test cases.</a:t>
            </a:r>
            <a:endParaRPr lang="en-US"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14B94C-4D76-CBC1-C3EE-CEB00E97F860}"/>
              </a:ext>
            </a:extLst>
          </p:cNvPr>
          <p:cNvGrpSpPr/>
          <p:nvPr/>
        </p:nvGrpSpPr>
        <p:grpSpPr>
          <a:xfrm>
            <a:off x="8531604" y="3574391"/>
            <a:ext cx="2886106" cy="2609589"/>
            <a:chOff x="8531604" y="3574391"/>
            <a:chExt cx="2886106" cy="26095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E95857-896E-8447-20B5-3825DB585E9D}"/>
                </a:ext>
              </a:extLst>
            </p:cNvPr>
            <p:cNvSpPr/>
            <p:nvPr/>
          </p:nvSpPr>
          <p:spPr>
            <a:xfrm>
              <a:off x="8531604" y="3574391"/>
              <a:ext cx="2886106" cy="260958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E65FE543-0879-A22B-7FDD-73E75710B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3333" y="3727614"/>
              <a:ext cx="2240364" cy="2456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23805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INPUT A &amp; B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C = A + 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IF C&gt;100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PRINT “ITS DONE”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END IF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IF A&gt;50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PRINT “ITS PENDING”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END IF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787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839FD534-5A76-28FE-5988-95D13329A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98" y="648020"/>
            <a:ext cx="3745855" cy="499749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C3860B-4AF4-2E3B-E77C-09027B467117}"/>
              </a:ext>
            </a:extLst>
          </p:cNvPr>
          <p:cNvGrpSpPr/>
          <p:nvPr/>
        </p:nvGrpSpPr>
        <p:grpSpPr>
          <a:xfrm>
            <a:off x="449219" y="1458309"/>
            <a:ext cx="3585885" cy="3774911"/>
            <a:chOff x="8478669" y="3574391"/>
            <a:chExt cx="2886106" cy="26095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F66757F-B269-7207-E7DB-CF6667D267DA}"/>
                </a:ext>
              </a:extLst>
            </p:cNvPr>
            <p:cNvSpPr/>
            <p:nvPr/>
          </p:nvSpPr>
          <p:spPr>
            <a:xfrm>
              <a:off x="8478669" y="3574391"/>
              <a:ext cx="2886106" cy="260958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37C48EBA-7F9F-B50F-AA7F-0CA8D0135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5040" y="4393990"/>
              <a:ext cx="2538656" cy="1123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23805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TestCase_01:</a:t>
              </a:r>
              <a:r>
                <a:rPr lang="en-US" b="0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 A=50, B=60</a:t>
              </a:r>
            </a:p>
            <a:p>
              <a:pPr algn="l"/>
              <a:r>
                <a:rPr lang="en-US" b="1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TestCase_02</a:t>
              </a:r>
              <a:r>
                <a:rPr lang="en-US" b="0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: A=55, B=40</a:t>
              </a:r>
            </a:p>
            <a:p>
              <a:pPr algn="l"/>
              <a:r>
                <a:rPr lang="en-US" b="1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TestCase_03: </a:t>
              </a:r>
              <a:r>
                <a:rPr lang="en-US" b="0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A=40, B=65</a:t>
              </a:r>
            </a:p>
            <a:p>
              <a:pPr algn="l"/>
              <a:r>
                <a:rPr lang="en-US" b="1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TestCase_04: </a:t>
              </a:r>
              <a:r>
                <a:rPr lang="en-US" b="0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A=30, B=30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EB2E4-0E73-45B9-A3F0-1AB172CFF270}"/>
              </a:ext>
            </a:extLst>
          </p:cNvPr>
          <p:cNvSpPr/>
          <p:nvPr/>
        </p:nvSpPr>
        <p:spPr>
          <a:xfrm>
            <a:off x="5515454" y="5427677"/>
            <a:ext cx="973123" cy="184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DC5AAC4D-21EF-4245-D1B1-E8DF3B250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27" y="795173"/>
            <a:ext cx="4415052" cy="4703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D1D7D5-A886-EA0A-0A6B-6CB639B39BA4}"/>
              </a:ext>
            </a:extLst>
          </p:cNvPr>
          <p:cNvSpPr/>
          <p:nvPr/>
        </p:nvSpPr>
        <p:spPr>
          <a:xfrm>
            <a:off x="9732878" y="5330547"/>
            <a:ext cx="973123" cy="184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27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245A-76F6-7D00-1BE3-9490B2A9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F075C-0ECD-6303-3916-B121788D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Test to pass(Happy scenario)</a:t>
            </a:r>
          </a:p>
          <a:p>
            <a:pPr lvl="1"/>
            <a:r>
              <a:rPr lang="en-US" dirty="0"/>
              <a:t>Assures that the software minimally works</a:t>
            </a:r>
          </a:p>
          <a:p>
            <a:pPr lvl="1"/>
            <a:r>
              <a:rPr lang="en-US" dirty="0"/>
              <a:t>Applies simple and straightforward test cases</a:t>
            </a:r>
          </a:p>
          <a:p>
            <a:endParaRPr lang="en-US" b="1" dirty="0"/>
          </a:p>
          <a:p>
            <a:r>
              <a:rPr lang="en-US" b="1" dirty="0"/>
              <a:t>Test to fail(Bad scenario)</a:t>
            </a:r>
          </a:p>
          <a:p>
            <a:pPr lvl="1"/>
            <a:r>
              <a:rPr lang="en-US" dirty="0"/>
              <a:t>Choose test cases to appear the weaknesses in software</a:t>
            </a:r>
          </a:p>
          <a:p>
            <a:pPr lvl="1"/>
            <a:r>
              <a:rPr lang="en-US" dirty="0"/>
              <a:t>Designing test cases with the sole purpose of breaking the software</a:t>
            </a:r>
          </a:p>
        </p:txBody>
      </p:sp>
    </p:spTree>
    <p:extLst>
      <p:ext uri="{BB962C8B-B14F-4D97-AF65-F5344CB8AC3E}">
        <p14:creationId xmlns:p14="http://schemas.microsoft.com/office/powerpoint/2010/main" val="4023586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A9F5-2C05-3E7A-9782-9D4D94FE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Deployment Cycle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69F5CEB-DE57-64DA-B463-D1D427112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2708583"/>
            <a:ext cx="10167937" cy="3233122"/>
          </a:xfrm>
        </p:spPr>
      </p:pic>
    </p:spTree>
    <p:extLst>
      <p:ext uri="{BB962C8B-B14F-4D97-AF65-F5344CB8AC3E}">
        <p14:creationId xmlns:p14="http://schemas.microsoft.com/office/powerpoint/2010/main" val="577850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3394-2FA6-251E-C6AB-CAFFA0F4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SDLC and STLC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C9DF-3349-B85C-A7E0-FE808DCA1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SDLC: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SDLC is Software Development Life Cycle. It is the sequence of activities carried out by Developers to design and develop high-quality software.</a:t>
            </a:r>
          </a:p>
          <a:p>
            <a:pPr marL="0" indent="0" algn="l">
              <a:buNone/>
            </a:pP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STLC: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STLC is Software Testing Life Cycle. It consists of a series of activities carried out by Testers methodologically to test your software product.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31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09E9-32ED-AF37-8E88-26655B2A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SDLC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F550234-3973-2648-1C31-C97AAE022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44" y="2247088"/>
            <a:ext cx="4610911" cy="4610911"/>
          </a:xfrm>
        </p:spPr>
      </p:pic>
    </p:spTree>
    <p:extLst>
      <p:ext uri="{BB962C8B-B14F-4D97-AF65-F5344CB8AC3E}">
        <p14:creationId xmlns:p14="http://schemas.microsoft.com/office/powerpoint/2010/main" val="128783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1085-3C6C-C9F6-1FC0-D4791AAF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STLC Life Cycle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C7AE4FE-92A9-D4DB-9B19-CE89AF3E0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02" y="2478088"/>
            <a:ext cx="6677559" cy="3694112"/>
          </a:xfrm>
        </p:spPr>
      </p:pic>
    </p:spTree>
    <p:extLst>
      <p:ext uri="{BB962C8B-B14F-4D97-AF65-F5344CB8AC3E}">
        <p14:creationId xmlns:p14="http://schemas.microsoft.com/office/powerpoint/2010/main" val="295253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C58B-DA5D-2EC2-F268-CF0ABBF9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Testing is 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FB037-EC0B-D66B-F3AC-764D9517A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To find and correct defects.</a:t>
            </a:r>
          </a:p>
          <a:p>
            <a:pPr>
              <a:lnSpc>
                <a:spcPct val="150000"/>
              </a:lnSpc>
            </a:pPr>
            <a:r>
              <a:rPr lang="en-US" dirty="0"/>
              <a:t>To Check whether the user’s needs are satisfied.</a:t>
            </a:r>
          </a:p>
          <a:p>
            <a:pPr>
              <a:lnSpc>
                <a:spcPct val="150000"/>
              </a:lnSpc>
            </a:pPr>
            <a:r>
              <a:rPr lang="en-US" dirty="0"/>
              <a:t>To avoid user detecting problems.</a:t>
            </a:r>
          </a:p>
          <a:p>
            <a:pPr>
              <a:lnSpc>
                <a:spcPct val="150000"/>
              </a:lnSpc>
            </a:pPr>
            <a:r>
              <a:rPr lang="en-US" dirty="0"/>
              <a:t>Also, to provide quality products.</a:t>
            </a:r>
          </a:p>
        </p:txBody>
      </p:sp>
    </p:spTree>
    <p:extLst>
      <p:ext uri="{BB962C8B-B14F-4D97-AF65-F5344CB8AC3E}">
        <p14:creationId xmlns:p14="http://schemas.microsoft.com/office/powerpoint/2010/main" val="1584115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8638F-8A5D-6683-BFDC-1218EF9D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85E197-042A-8C29-0B6D-DA294730E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39" y="2205713"/>
            <a:ext cx="7509140" cy="4379280"/>
          </a:xfrm>
        </p:spPr>
      </p:pic>
    </p:spTree>
    <p:extLst>
      <p:ext uri="{BB962C8B-B14F-4D97-AF65-F5344CB8AC3E}">
        <p14:creationId xmlns:p14="http://schemas.microsoft.com/office/powerpoint/2010/main" val="4079441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3E840-87D7-1F6B-E18C-F66CBB12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Thanks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80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AB66-DE1A-8333-BB59-D464ACB3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55FB-9124-571D-FB00-0F6054F48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Ensure requirement matching with customer needed.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Define defects.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Prevent defects.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Ensure best quality.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Generate High quality test cases.</a:t>
            </a:r>
          </a:p>
        </p:txBody>
      </p:sp>
    </p:spTree>
    <p:extLst>
      <p:ext uri="{BB962C8B-B14F-4D97-AF65-F5344CB8AC3E}">
        <p14:creationId xmlns:p14="http://schemas.microsoft.com/office/powerpoint/2010/main" val="29736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EDA0-7A70-B6DA-128C-D822C4CA7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SW have Bugs?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E4BAA-322B-4919-0E33-05D2376BE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Miscommunication or No Communication.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That we are not clear about what an application should do or shouldn’t de.</a:t>
            </a:r>
          </a:p>
          <a:p>
            <a:pPr>
              <a:lnSpc>
                <a:spcPct val="150000"/>
              </a:lnSpc>
            </a:pPr>
            <a:r>
              <a:rPr lang="en-US" dirty="0"/>
              <a:t>Time Pressure.</a:t>
            </a:r>
          </a:p>
          <a:p>
            <a:pPr>
              <a:lnSpc>
                <a:spcPct val="150000"/>
              </a:lnSpc>
            </a:pPr>
            <a:r>
              <a:rPr lang="en-US" dirty="0"/>
              <a:t>Programming Mistakes.</a:t>
            </a:r>
          </a:p>
          <a:p>
            <a:pPr>
              <a:lnSpc>
                <a:spcPct val="150000"/>
              </a:lnSpc>
            </a:pPr>
            <a:r>
              <a:rPr lang="en-US" dirty="0"/>
              <a:t>Changing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23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7069-FFF9-ABD5-3A3F-25F04C2E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 Testing Misunderstanding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49588-BF9A-5508-159F-342C7E32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1429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Testing is debugging.</a:t>
            </a:r>
          </a:p>
          <a:p>
            <a:pPr>
              <a:lnSpc>
                <a:spcPct val="150000"/>
              </a:lnSpc>
            </a:pPr>
            <a:r>
              <a:rPr lang="en-US" dirty="0"/>
              <a:t>If programmers were more carful, testing would be unnecessary.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activities start only after the coding is complete.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never ends.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is not a creative task.</a:t>
            </a:r>
          </a:p>
          <a:p>
            <a:pPr>
              <a:lnSpc>
                <a:spcPct val="150000"/>
              </a:lnSpc>
            </a:pPr>
            <a:r>
              <a:rPr lang="en-US" dirty="0"/>
              <a:t>Manual testing only.</a:t>
            </a:r>
          </a:p>
        </p:txBody>
      </p:sp>
    </p:spTree>
    <p:extLst>
      <p:ext uri="{BB962C8B-B14F-4D97-AF65-F5344CB8AC3E}">
        <p14:creationId xmlns:p14="http://schemas.microsoft.com/office/powerpoint/2010/main" val="312429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748E-785F-B9F3-9B9A-0E262EE6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Bug and How to find 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99956-A34D-7B7D-1BF0-B0B131650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/>
              <a:t>A Bug is the </a:t>
            </a:r>
            <a:r>
              <a:rPr lang="en-US" sz="3000" dirty="0">
                <a:solidFill>
                  <a:srgbClr val="FF0000"/>
                </a:solidFill>
              </a:rPr>
              <a:t>deviation</a:t>
            </a:r>
            <a:r>
              <a:rPr lang="en-US" sz="3000" dirty="0"/>
              <a:t> of the </a:t>
            </a:r>
            <a:r>
              <a:rPr lang="en-US" sz="3000" dirty="0">
                <a:solidFill>
                  <a:srgbClr val="00B050"/>
                </a:solidFill>
              </a:rPr>
              <a:t>actual result </a:t>
            </a:r>
            <a:r>
              <a:rPr lang="en-US" sz="3000" dirty="0"/>
              <a:t>from the </a:t>
            </a:r>
            <a:r>
              <a:rPr lang="en-US" sz="3000" dirty="0">
                <a:solidFill>
                  <a:srgbClr val="00B0F0"/>
                </a:solidFill>
              </a:rPr>
              <a:t>expected result</a:t>
            </a:r>
          </a:p>
        </p:txBody>
      </p:sp>
      <p:pic>
        <p:nvPicPr>
          <p:cNvPr id="5" name="Picture 4" descr="A picture containing text, indoor, electronics, screenshot&#10;&#10;Description automatically generated">
            <a:extLst>
              <a:ext uri="{FF2B5EF4-FFF2-40B4-BE49-F238E27FC236}">
                <a16:creationId xmlns:a16="http://schemas.microsoft.com/office/drawing/2014/main" id="{EB14961E-BD0B-B9F3-EBAD-B4B31987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03" y="3480070"/>
            <a:ext cx="6188593" cy="3481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436EC3-3F3A-DA9B-DBBB-44853B72C3BD}"/>
              </a:ext>
            </a:extLst>
          </p:cNvPr>
          <p:cNvSpPr/>
          <p:nvPr/>
        </p:nvSpPr>
        <p:spPr>
          <a:xfrm>
            <a:off x="7659631" y="3480070"/>
            <a:ext cx="807035" cy="169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1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EF98-870B-0B7C-A080-13A78172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 of Errors in SW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8CB7-0A94-284F-57ED-9BF2D718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437997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/>
              <a:t>A person makes an </a:t>
            </a:r>
            <a:r>
              <a:rPr lang="en-US" sz="2800" dirty="0">
                <a:solidFill>
                  <a:srgbClr val="FF0000"/>
                </a:solidFill>
              </a:rPr>
              <a:t>Error</a:t>
            </a:r>
            <a:r>
              <a:rPr lang="en-US" sz="2800" dirty="0"/>
              <a:t> That creates a </a:t>
            </a:r>
            <a:r>
              <a:rPr lang="en-US" sz="2800" dirty="0">
                <a:solidFill>
                  <a:srgbClr val="FF0000"/>
                </a:solidFill>
              </a:rPr>
              <a:t>fault</a:t>
            </a:r>
            <a:r>
              <a:rPr lang="en-US" sz="2800" dirty="0"/>
              <a:t> in software That can cause a </a:t>
            </a:r>
            <a:r>
              <a:rPr lang="en-US" sz="2800" dirty="0">
                <a:solidFill>
                  <a:srgbClr val="FF0000"/>
                </a:solidFill>
              </a:rPr>
              <a:t>failure</a:t>
            </a:r>
            <a:r>
              <a:rPr lang="en-US" sz="2800" dirty="0"/>
              <a:t> in operation</a:t>
            </a:r>
          </a:p>
          <a:p>
            <a:r>
              <a:rPr lang="en-US" sz="2300" b="1" dirty="0"/>
              <a:t>Error: </a:t>
            </a:r>
          </a:p>
          <a:p>
            <a:pPr lvl="1"/>
            <a:r>
              <a:rPr lang="en-US" sz="2100" dirty="0"/>
              <a:t>An error is a human action that produces the incorrect result that results in a fault.</a:t>
            </a:r>
          </a:p>
          <a:p>
            <a:r>
              <a:rPr lang="en-US" sz="2300" b="1" dirty="0"/>
              <a:t>Bug: </a:t>
            </a:r>
          </a:p>
          <a:p>
            <a:pPr lvl="1"/>
            <a:r>
              <a:rPr lang="en-US" sz="2100" dirty="0"/>
              <a:t>The presence of error at the time of execution of the software.</a:t>
            </a:r>
          </a:p>
          <a:p>
            <a:r>
              <a:rPr lang="en-US" sz="2300" b="1" dirty="0"/>
              <a:t>Fault:</a:t>
            </a:r>
          </a:p>
          <a:p>
            <a:pPr lvl="1"/>
            <a:r>
              <a:rPr lang="en-US" sz="2100" dirty="0"/>
              <a:t>State of software caused by an error.</a:t>
            </a:r>
          </a:p>
          <a:p>
            <a:r>
              <a:rPr lang="en-US" sz="2300" b="1" dirty="0"/>
              <a:t>Failure:</a:t>
            </a:r>
          </a:p>
          <a:p>
            <a:pPr lvl="1"/>
            <a:r>
              <a:rPr lang="en-US" sz="2100" dirty="0"/>
              <a:t>Deviation of the software from its expected result. It is an event.</a:t>
            </a:r>
          </a:p>
        </p:txBody>
      </p:sp>
    </p:spTree>
    <p:extLst>
      <p:ext uri="{BB962C8B-B14F-4D97-AF65-F5344CB8AC3E}">
        <p14:creationId xmlns:p14="http://schemas.microsoft.com/office/powerpoint/2010/main" val="368460355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412429"/>
      </a:dk2>
      <a:lt2>
        <a:srgbClr val="E2E8E8"/>
      </a:lt2>
      <a:accent1>
        <a:srgbClr val="C69697"/>
      </a:accent1>
      <a:accent2>
        <a:srgbClr val="BA7F98"/>
      </a:accent2>
      <a:accent3>
        <a:srgbClr val="C493BD"/>
      </a:accent3>
      <a:accent4>
        <a:srgbClr val="AA7FBA"/>
      </a:accent4>
      <a:accent5>
        <a:srgbClr val="A696C6"/>
      </a:accent5>
      <a:accent6>
        <a:srgbClr val="7F84BA"/>
      </a:accent6>
      <a:hlink>
        <a:srgbClr val="568D8D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1442</Words>
  <Application>Microsoft Office PowerPoint</Application>
  <PresentationFormat>Widescreen</PresentationFormat>
  <Paragraphs>221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Calibri</vt:lpstr>
      <vt:lpstr>Cambria Math</vt:lpstr>
      <vt:lpstr>erdana</vt:lpstr>
      <vt:lpstr>Heebo</vt:lpstr>
      <vt:lpstr>inherit</vt:lpstr>
      <vt:lpstr>inter-regular</vt:lpstr>
      <vt:lpstr>Neue Haas Grotesk Text Pro</vt:lpstr>
      <vt:lpstr>Nunito</vt:lpstr>
      <vt:lpstr>Salesforse</vt:lpstr>
      <vt:lpstr>Source Sans Pro</vt:lpstr>
      <vt:lpstr>Work Sans</vt:lpstr>
      <vt:lpstr>AccentBoxVTI</vt:lpstr>
      <vt:lpstr>Intro To Software Testing</vt:lpstr>
      <vt:lpstr>Agenda</vt:lpstr>
      <vt:lpstr>What is Software Testing</vt:lpstr>
      <vt:lpstr>Why Testing is Important?</vt:lpstr>
      <vt:lpstr>Objectives</vt:lpstr>
      <vt:lpstr>Why does SW have Bugs?</vt:lpstr>
      <vt:lpstr>SW Testing Misunderstanding</vt:lpstr>
      <vt:lpstr>What is Bug and How to find Bugs</vt:lpstr>
      <vt:lpstr>Type of Errors in SW</vt:lpstr>
      <vt:lpstr>Type of Errors in SW</vt:lpstr>
      <vt:lpstr>Testing Specification</vt:lpstr>
      <vt:lpstr>Test Cases</vt:lpstr>
      <vt:lpstr>Test Cases No.</vt:lpstr>
      <vt:lpstr>PowerPoint Presentation</vt:lpstr>
      <vt:lpstr>Bug Life Cycle</vt:lpstr>
      <vt:lpstr>Software Free Error</vt:lpstr>
      <vt:lpstr>Types of SW Testing</vt:lpstr>
      <vt:lpstr>Types of SW Testing in SW Engineering</vt:lpstr>
      <vt:lpstr>Level of Testing</vt:lpstr>
      <vt:lpstr>Unit testing example</vt:lpstr>
      <vt:lpstr>Integration testing example</vt:lpstr>
      <vt:lpstr>System Testing</vt:lpstr>
      <vt:lpstr>System Testing types</vt:lpstr>
      <vt:lpstr>Testing Methodology</vt:lpstr>
      <vt:lpstr>Black box testing</vt:lpstr>
      <vt:lpstr>Black box testing techniques</vt:lpstr>
      <vt:lpstr>Black box testing techniques</vt:lpstr>
      <vt:lpstr>Black box testing techniques</vt:lpstr>
      <vt:lpstr>Black box testing techniques</vt:lpstr>
      <vt:lpstr>White box testing</vt:lpstr>
      <vt:lpstr>White box testing techniques</vt:lpstr>
      <vt:lpstr>White box testing techniques</vt:lpstr>
      <vt:lpstr>White box testing techniques</vt:lpstr>
      <vt:lpstr>PowerPoint Presentation</vt:lpstr>
      <vt:lpstr>Test cases objectives</vt:lpstr>
      <vt:lpstr>Software Deployment Cycle</vt:lpstr>
      <vt:lpstr>SDLC and STLC</vt:lpstr>
      <vt:lpstr>SDLC</vt:lpstr>
      <vt:lpstr>STLC Life Cycle</vt:lpstr>
      <vt:lpstr>V Model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Software Testing</dc:title>
  <dc:creator>Mohamed</dc:creator>
  <cp:lastModifiedBy>Mohamed</cp:lastModifiedBy>
  <cp:revision>2</cp:revision>
  <dcterms:created xsi:type="dcterms:W3CDTF">2023-03-06T11:00:14Z</dcterms:created>
  <dcterms:modified xsi:type="dcterms:W3CDTF">2023-07-11T10:00:04Z</dcterms:modified>
</cp:coreProperties>
</file>